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4"/>
  </p:sldMasterIdLst>
  <p:notesMasterIdLst>
    <p:notesMasterId r:id="rId28"/>
  </p:notesMasterIdLst>
  <p:handoutMasterIdLst>
    <p:handoutMasterId r:id="rId29"/>
  </p:handoutMasterIdLst>
  <p:sldIdLst>
    <p:sldId id="256" r:id="rId5"/>
    <p:sldId id="454" r:id="rId6"/>
    <p:sldId id="455" r:id="rId7"/>
    <p:sldId id="460" r:id="rId8"/>
    <p:sldId id="468" r:id="rId9"/>
    <p:sldId id="257" r:id="rId10"/>
    <p:sldId id="258" r:id="rId11"/>
    <p:sldId id="261" r:id="rId12"/>
    <p:sldId id="262" r:id="rId13"/>
    <p:sldId id="263" r:id="rId14"/>
    <p:sldId id="462" r:id="rId15"/>
    <p:sldId id="463" r:id="rId16"/>
    <p:sldId id="461" r:id="rId17"/>
    <p:sldId id="449" r:id="rId18"/>
    <p:sldId id="276" r:id="rId19"/>
    <p:sldId id="467" r:id="rId20"/>
    <p:sldId id="607" r:id="rId21"/>
    <p:sldId id="280" r:id="rId22"/>
    <p:sldId id="279" r:id="rId23"/>
    <p:sldId id="458" r:id="rId24"/>
    <p:sldId id="459" r:id="rId25"/>
    <p:sldId id="269" r:id="rId26"/>
    <p:sldId id="60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leen B. Houston" initials="ABH" lastIdx="1" clrIdx="0">
    <p:extLst>
      <p:ext uri="{19B8F6BF-5375-455C-9EA6-DF929625EA0E}">
        <p15:presenceInfo xmlns:p15="http://schemas.microsoft.com/office/powerpoint/2012/main" userId="Aileen B. Houst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000"/>
    <a:srgbClr val="00457C"/>
    <a:srgbClr val="FFDB5A"/>
    <a:srgbClr val="3BB9EC"/>
    <a:srgbClr val="FFFFFF"/>
    <a:srgbClr val="FCD302"/>
    <a:srgbClr val="293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3342" autoAdjust="0"/>
  </p:normalViewPr>
  <p:slideViewPr>
    <p:cSldViewPr snapToGrid="0" snapToObjects="1">
      <p:cViewPr varScale="1">
        <p:scale>
          <a:sx n="103" d="100"/>
          <a:sy n="103" d="100"/>
        </p:scale>
        <p:origin x="912" y="108"/>
      </p:cViewPr>
      <p:guideLst/>
    </p:cSldViewPr>
  </p:slideViewPr>
  <p:outlineViewPr>
    <p:cViewPr>
      <p:scale>
        <a:sx n="33" d="100"/>
        <a:sy n="33" d="100"/>
      </p:scale>
      <p:origin x="0" y="-44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69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uston, Aileen (CIV)" userId="3240ed42-fdf0-434a-ada6-cb07d396acd7" providerId="ADAL" clId="{82AF5BAF-4F43-4AEA-BDDF-2B90B009A67A}"/>
    <pc:docChg chg="undo custSel addSld delSld modSld">
      <pc:chgData name="Houston, Aileen (CIV)" userId="3240ed42-fdf0-434a-ada6-cb07d396acd7" providerId="ADAL" clId="{82AF5BAF-4F43-4AEA-BDDF-2B90B009A67A}" dt="2024-02-14T20:43:08.591" v="464"/>
      <pc:docMkLst>
        <pc:docMk/>
      </pc:docMkLst>
      <pc:sldChg chg="delSp modSp add del mod">
        <pc:chgData name="Houston, Aileen (CIV)" userId="3240ed42-fdf0-434a-ada6-cb07d396acd7" providerId="ADAL" clId="{82AF5BAF-4F43-4AEA-BDDF-2B90B009A67A}" dt="2024-01-26T20:59:52.107" v="462"/>
        <pc:sldMkLst>
          <pc:docMk/>
          <pc:sldMk cId="0" sldId="256"/>
        </pc:sldMkLst>
        <pc:spChg chg="mod">
          <ac:chgData name="Houston, Aileen (CIV)" userId="3240ed42-fdf0-434a-ada6-cb07d396acd7" providerId="ADAL" clId="{82AF5BAF-4F43-4AEA-BDDF-2B90B009A67A}" dt="2024-01-18T05:43:31.420" v="10" actId="20577"/>
          <ac:spMkLst>
            <pc:docMk/>
            <pc:sldMk cId="0" sldId="256"/>
            <ac:spMk id="25" creationId="{A7134D60-2079-44F9-A7E9-33707C6F0F2E}"/>
          </ac:spMkLst>
        </pc:spChg>
        <pc:spChg chg="mod">
          <ac:chgData name="Houston, Aileen (CIV)" userId="3240ed42-fdf0-434a-ada6-cb07d396acd7" providerId="ADAL" clId="{82AF5BAF-4F43-4AEA-BDDF-2B90B009A67A}" dt="2024-01-18T05:43:05.407" v="1" actId="1076"/>
          <ac:spMkLst>
            <pc:docMk/>
            <pc:sldMk cId="0" sldId="256"/>
            <ac:spMk id="32" creationId="{5915AF3B-13DC-4DBB-81CF-5D0120FD7DD4}"/>
          </ac:spMkLst>
        </pc:spChg>
        <pc:picChg chg="del">
          <ac:chgData name="Houston, Aileen (CIV)" userId="3240ed42-fdf0-434a-ada6-cb07d396acd7" providerId="ADAL" clId="{82AF5BAF-4F43-4AEA-BDDF-2B90B009A67A}" dt="2024-01-18T05:42:57.661" v="0" actId="478"/>
          <ac:picMkLst>
            <pc:docMk/>
            <pc:sldMk cId="0" sldId="256"/>
            <ac:picMk id="31" creationId="{AE549BA0-0A16-498D-BB54-3CA7BF8D669A}"/>
          </ac:picMkLst>
        </pc:picChg>
      </pc:sldChg>
      <pc:sldChg chg="add del">
        <pc:chgData name="Houston, Aileen (CIV)" userId="3240ed42-fdf0-434a-ada6-cb07d396acd7" providerId="ADAL" clId="{82AF5BAF-4F43-4AEA-BDDF-2B90B009A67A}" dt="2024-01-26T20:59:52.107" v="462"/>
        <pc:sldMkLst>
          <pc:docMk/>
          <pc:sldMk cId="0" sldId="257"/>
        </pc:sldMkLst>
      </pc:sldChg>
      <pc:sldChg chg="add del">
        <pc:chgData name="Houston, Aileen (CIV)" userId="3240ed42-fdf0-434a-ada6-cb07d396acd7" providerId="ADAL" clId="{82AF5BAF-4F43-4AEA-BDDF-2B90B009A67A}" dt="2024-01-26T20:59:52.107" v="462"/>
        <pc:sldMkLst>
          <pc:docMk/>
          <pc:sldMk cId="0" sldId="258"/>
        </pc:sldMkLst>
      </pc:sldChg>
      <pc:sldChg chg="modSp add del mod">
        <pc:chgData name="Houston, Aileen (CIV)" userId="3240ed42-fdf0-434a-ada6-cb07d396acd7" providerId="ADAL" clId="{82AF5BAF-4F43-4AEA-BDDF-2B90B009A67A}" dt="2024-01-26T20:59:52.107" v="462"/>
        <pc:sldMkLst>
          <pc:docMk/>
          <pc:sldMk cId="0" sldId="261"/>
        </pc:sldMkLst>
        <pc:spChg chg="mod">
          <ac:chgData name="Houston, Aileen (CIV)" userId="3240ed42-fdf0-434a-ada6-cb07d396acd7" providerId="ADAL" clId="{82AF5BAF-4F43-4AEA-BDDF-2B90B009A67A}" dt="2024-01-18T05:48:05.363" v="232" actId="1035"/>
          <ac:spMkLst>
            <pc:docMk/>
            <pc:sldMk cId="0" sldId="261"/>
            <ac:spMk id="4" creationId="{00000000-0000-0000-0000-000000000000}"/>
          </ac:spMkLst>
        </pc:spChg>
        <pc:spChg chg="mod">
          <ac:chgData name="Houston, Aileen (CIV)" userId="3240ed42-fdf0-434a-ada6-cb07d396acd7" providerId="ADAL" clId="{82AF5BAF-4F43-4AEA-BDDF-2B90B009A67A}" dt="2024-01-18T05:50:06.245" v="260" actId="20577"/>
          <ac:spMkLst>
            <pc:docMk/>
            <pc:sldMk cId="0" sldId="261"/>
            <ac:spMk id="17" creationId="{00000000-0000-0000-0000-000000000000}"/>
          </ac:spMkLst>
        </pc:spChg>
        <pc:spChg chg="mod">
          <ac:chgData name="Houston, Aileen (CIV)" userId="3240ed42-fdf0-434a-ada6-cb07d396acd7" providerId="ADAL" clId="{82AF5BAF-4F43-4AEA-BDDF-2B90B009A67A}" dt="2024-01-18T05:54:23.466" v="380" actId="403"/>
          <ac:spMkLst>
            <pc:docMk/>
            <pc:sldMk cId="0" sldId="261"/>
            <ac:spMk id="18" creationId="{00000000-0000-0000-0000-000000000000}"/>
          </ac:spMkLst>
        </pc:spChg>
        <pc:spChg chg="mod">
          <ac:chgData name="Houston, Aileen (CIV)" userId="3240ed42-fdf0-434a-ada6-cb07d396acd7" providerId="ADAL" clId="{82AF5BAF-4F43-4AEA-BDDF-2B90B009A67A}" dt="2024-01-18T05:47:56.184" v="227" actId="1035"/>
          <ac:spMkLst>
            <pc:docMk/>
            <pc:sldMk cId="0" sldId="261"/>
            <ac:spMk id="19" creationId="{00000000-0000-0000-0000-000000000000}"/>
          </ac:spMkLst>
        </pc:spChg>
        <pc:spChg chg="mod">
          <ac:chgData name="Houston, Aileen (CIV)" userId="3240ed42-fdf0-434a-ada6-cb07d396acd7" providerId="ADAL" clId="{82AF5BAF-4F43-4AEA-BDDF-2B90B009A67A}" dt="2024-01-18T05:47:56.184" v="227" actId="1035"/>
          <ac:spMkLst>
            <pc:docMk/>
            <pc:sldMk cId="0" sldId="261"/>
            <ac:spMk id="20" creationId="{00000000-0000-0000-0000-000000000000}"/>
          </ac:spMkLst>
        </pc:spChg>
        <pc:spChg chg="mod">
          <ac:chgData name="Houston, Aileen (CIV)" userId="3240ed42-fdf0-434a-ada6-cb07d396acd7" providerId="ADAL" clId="{82AF5BAF-4F43-4AEA-BDDF-2B90B009A67A}" dt="2024-01-18T05:47:56.184" v="227" actId="1035"/>
          <ac:spMkLst>
            <pc:docMk/>
            <pc:sldMk cId="0" sldId="261"/>
            <ac:spMk id="21" creationId="{00000000-0000-0000-0000-000000000000}"/>
          </ac:spMkLst>
        </pc:spChg>
      </pc:sldChg>
      <pc:sldChg chg="addSp delSp modSp add del mod">
        <pc:chgData name="Houston, Aileen (CIV)" userId="3240ed42-fdf0-434a-ada6-cb07d396acd7" providerId="ADAL" clId="{82AF5BAF-4F43-4AEA-BDDF-2B90B009A67A}" dt="2024-02-14T20:43:08.591" v="464"/>
        <pc:sldMkLst>
          <pc:docMk/>
          <pc:sldMk cId="0" sldId="262"/>
        </pc:sldMkLst>
        <pc:spChg chg="add mod">
          <ac:chgData name="Houston, Aileen (CIV)" userId="3240ed42-fdf0-434a-ada6-cb07d396acd7" providerId="ADAL" clId="{82AF5BAF-4F43-4AEA-BDDF-2B90B009A67A}" dt="2024-02-14T20:43:08.591" v="464"/>
          <ac:spMkLst>
            <pc:docMk/>
            <pc:sldMk cId="0" sldId="262"/>
            <ac:spMk id="11" creationId="{DC4296CF-FE52-57E9-42C3-7CD140E4069B}"/>
          </ac:spMkLst>
        </pc:spChg>
        <pc:spChg chg="mod">
          <ac:chgData name="Houston, Aileen (CIV)" userId="3240ed42-fdf0-434a-ada6-cb07d396acd7" providerId="ADAL" clId="{82AF5BAF-4F43-4AEA-BDDF-2B90B009A67A}" dt="2024-01-18T05:56:36.153" v="432" actId="14100"/>
          <ac:spMkLst>
            <pc:docMk/>
            <pc:sldMk cId="0" sldId="262"/>
            <ac:spMk id="14" creationId="{00000000-0000-0000-0000-000000000000}"/>
          </ac:spMkLst>
        </pc:spChg>
        <pc:spChg chg="mod">
          <ac:chgData name="Houston, Aileen (CIV)" userId="3240ed42-fdf0-434a-ada6-cb07d396acd7" providerId="ADAL" clId="{82AF5BAF-4F43-4AEA-BDDF-2B90B009A67A}" dt="2024-01-18T05:57:17.540" v="460" actId="20577"/>
          <ac:spMkLst>
            <pc:docMk/>
            <pc:sldMk cId="0" sldId="262"/>
            <ac:spMk id="15" creationId="{00000000-0000-0000-0000-000000000000}"/>
          </ac:spMkLst>
        </pc:spChg>
        <pc:spChg chg="del">
          <ac:chgData name="Houston, Aileen (CIV)" userId="3240ed42-fdf0-434a-ada6-cb07d396acd7" providerId="ADAL" clId="{82AF5BAF-4F43-4AEA-BDDF-2B90B009A67A}" dt="2024-02-14T20:43:03.115" v="463" actId="21"/>
          <ac:spMkLst>
            <pc:docMk/>
            <pc:sldMk cId="0" sldId="262"/>
            <ac:spMk id="16" creationId="{00000000-0000-0000-0000-000000000000}"/>
          </ac:spMkLst>
        </pc:spChg>
      </pc:sldChg>
      <pc:sldChg chg="add del">
        <pc:chgData name="Houston, Aileen (CIV)" userId="3240ed42-fdf0-434a-ada6-cb07d396acd7" providerId="ADAL" clId="{82AF5BAF-4F43-4AEA-BDDF-2B90B009A67A}" dt="2024-01-26T20:59:52.107" v="462"/>
        <pc:sldMkLst>
          <pc:docMk/>
          <pc:sldMk cId="0" sldId="263"/>
        </pc:sldMkLst>
      </pc:sldChg>
      <pc:sldChg chg="add del">
        <pc:chgData name="Houston, Aileen (CIV)" userId="3240ed42-fdf0-434a-ada6-cb07d396acd7" providerId="ADAL" clId="{82AF5BAF-4F43-4AEA-BDDF-2B90B009A67A}" dt="2024-01-26T20:59:52.107" v="462"/>
        <pc:sldMkLst>
          <pc:docMk/>
          <pc:sldMk cId="0" sldId="269"/>
        </pc:sldMkLst>
      </pc:sldChg>
      <pc:sldChg chg="add del">
        <pc:chgData name="Houston, Aileen (CIV)" userId="3240ed42-fdf0-434a-ada6-cb07d396acd7" providerId="ADAL" clId="{82AF5BAF-4F43-4AEA-BDDF-2B90B009A67A}" dt="2024-01-26T20:59:52.107" v="462"/>
        <pc:sldMkLst>
          <pc:docMk/>
          <pc:sldMk cId="0" sldId="276"/>
        </pc:sldMkLst>
      </pc:sldChg>
      <pc:sldChg chg="add del">
        <pc:chgData name="Houston, Aileen (CIV)" userId="3240ed42-fdf0-434a-ada6-cb07d396acd7" providerId="ADAL" clId="{82AF5BAF-4F43-4AEA-BDDF-2B90B009A67A}" dt="2024-01-26T20:59:52.107" v="462"/>
        <pc:sldMkLst>
          <pc:docMk/>
          <pc:sldMk cId="0" sldId="279"/>
        </pc:sldMkLst>
      </pc:sldChg>
      <pc:sldChg chg="add del">
        <pc:chgData name="Houston, Aileen (CIV)" userId="3240ed42-fdf0-434a-ada6-cb07d396acd7" providerId="ADAL" clId="{82AF5BAF-4F43-4AEA-BDDF-2B90B009A67A}" dt="2024-01-26T20:59:52.107" v="462"/>
        <pc:sldMkLst>
          <pc:docMk/>
          <pc:sldMk cId="0" sldId="280"/>
        </pc:sldMkLst>
      </pc:sldChg>
      <pc:sldChg chg="add del">
        <pc:chgData name="Houston, Aileen (CIV)" userId="3240ed42-fdf0-434a-ada6-cb07d396acd7" providerId="ADAL" clId="{82AF5BAF-4F43-4AEA-BDDF-2B90B009A67A}" dt="2024-01-26T20:59:52.107" v="462"/>
        <pc:sldMkLst>
          <pc:docMk/>
          <pc:sldMk cId="0" sldId="449"/>
        </pc:sldMkLst>
      </pc:sldChg>
      <pc:sldChg chg="del">
        <pc:chgData name="Houston, Aileen (CIV)" userId="3240ed42-fdf0-434a-ada6-cb07d396acd7" providerId="ADAL" clId="{82AF5BAF-4F43-4AEA-BDDF-2B90B009A67A}" dt="2024-01-26T20:59:47.615" v="461" actId="47"/>
        <pc:sldMkLst>
          <pc:docMk/>
          <pc:sldMk cId="1576325221" sldId="453"/>
        </pc:sldMkLst>
      </pc:sldChg>
      <pc:sldChg chg="add del">
        <pc:chgData name="Houston, Aileen (CIV)" userId="3240ed42-fdf0-434a-ada6-cb07d396acd7" providerId="ADAL" clId="{82AF5BAF-4F43-4AEA-BDDF-2B90B009A67A}" dt="2024-01-26T20:59:52.107" v="462"/>
        <pc:sldMkLst>
          <pc:docMk/>
          <pc:sldMk cId="287955473" sldId="454"/>
        </pc:sldMkLst>
      </pc:sldChg>
      <pc:sldChg chg="add del">
        <pc:chgData name="Houston, Aileen (CIV)" userId="3240ed42-fdf0-434a-ada6-cb07d396acd7" providerId="ADAL" clId="{82AF5BAF-4F43-4AEA-BDDF-2B90B009A67A}" dt="2024-01-26T20:59:52.107" v="462"/>
        <pc:sldMkLst>
          <pc:docMk/>
          <pc:sldMk cId="2778451580" sldId="455"/>
        </pc:sldMkLst>
      </pc:sldChg>
      <pc:sldChg chg="add del">
        <pc:chgData name="Houston, Aileen (CIV)" userId="3240ed42-fdf0-434a-ada6-cb07d396acd7" providerId="ADAL" clId="{82AF5BAF-4F43-4AEA-BDDF-2B90B009A67A}" dt="2024-01-26T20:59:52.107" v="462"/>
        <pc:sldMkLst>
          <pc:docMk/>
          <pc:sldMk cId="1657486912" sldId="458"/>
        </pc:sldMkLst>
      </pc:sldChg>
      <pc:sldChg chg="add del">
        <pc:chgData name="Houston, Aileen (CIV)" userId="3240ed42-fdf0-434a-ada6-cb07d396acd7" providerId="ADAL" clId="{82AF5BAF-4F43-4AEA-BDDF-2B90B009A67A}" dt="2024-01-26T20:59:52.107" v="462"/>
        <pc:sldMkLst>
          <pc:docMk/>
          <pc:sldMk cId="2504427373" sldId="459"/>
        </pc:sldMkLst>
      </pc:sldChg>
      <pc:sldChg chg="add del">
        <pc:chgData name="Houston, Aileen (CIV)" userId="3240ed42-fdf0-434a-ada6-cb07d396acd7" providerId="ADAL" clId="{82AF5BAF-4F43-4AEA-BDDF-2B90B009A67A}" dt="2024-01-26T20:59:52.107" v="462"/>
        <pc:sldMkLst>
          <pc:docMk/>
          <pc:sldMk cId="3395416879" sldId="460"/>
        </pc:sldMkLst>
      </pc:sldChg>
      <pc:sldChg chg="add del">
        <pc:chgData name="Houston, Aileen (CIV)" userId="3240ed42-fdf0-434a-ada6-cb07d396acd7" providerId="ADAL" clId="{82AF5BAF-4F43-4AEA-BDDF-2B90B009A67A}" dt="2024-01-26T20:59:52.107" v="462"/>
        <pc:sldMkLst>
          <pc:docMk/>
          <pc:sldMk cId="931139184" sldId="461"/>
        </pc:sldMkLst>
      </pc:sldChg>
      <pc:sldChg chg="add del">
        <pc:chgData name="Houston, Aileen (CIV)" userId="3240ed42-fdf0-434a-ada6-cb07d396acd7" providerId="ADAL" clId="{82AF5BAF-4F43-4AEA-BDDF-2B90B009A67A}" dt="2024-01-26T20:59:52.107" v="462"/>
        <pc:sldMkLst>
          <pc:docMk/>
          <pc:sldMk cId="3744617684" sldId="462"/>
        </pc:sldMkLst>
      </pc:sldChg>
      <pc:sldChg chg="add del">
        <pc:chgData name="Houston, Aileen (CIV)" userId="3240ed42-fdf0-434a-ada6-cb07d396acd7" providerId="ADAL" clId="{82AF5BAF-4F43-4AEA-BDDF-2B90B009A67A}" dt="2024-01-26T20:59:52.107" v="462"/>
        <pc:sldMkLst>
          <pc:docMk/>
          <pc:sldMk cId="939693208" sldId="463"/>
        </pc:sldMkLst>
      </pc:sldChg>
      <pc:sldChg chg="add del">
        <pc:chgData name="Houston, Aileen (CIV)" userId="3240ed42-fdf0-434a-ada6-cb07d396acd7" providerId="ADAL" clId="{82AF5BAF-4F43-4AEA-BDDF-2B90B009A67A}" dt="2024-01-26T20:59:52.107" v="462"/>
        <pc:sldMkLst>
          <pc:docMk/>
          <pc:sldMk cId="3885325132" sldId="467"/>
        </pc:sldMkLst>
      </pc:sldChg>
      <pc:sldChg chg="add del">
        <pc:chgData name="Houston, Aileen (CIV)" userId="3240ed42-fdf0-434a-ada6-cb07d396acd7" providerId="ADAL" clId="{82AF5BAF-4F43-4AEA-BDDF-2B90B009A67A}" dt="2024-01-26T20:59:52.107" v="462"/>
        <pc:sldMkLst>
          <pc:docMk/>
          <pc:sldMk cId="4027937496" sldId="468"/>
        </pc:sldMkLst>
      </pc:sldChg>
      <pc:sldChg chg="add del">
        <pc:chgData name="Houston, Aileen (CIV)" userId="3240ed42-fdf0-434a-ada6-cb07d396acd7" providerId="ADAL" clId="{82AF5BAF-4F43-4AEA-BDDF-2B90B009A67A}" dt="2024-01-26T20:59:52.107" v="462"/>
        <pc:sldMkLst>
          <pc:docMk/>
          <pc:sldMk cId="1131170897" sldId="607"/>
        </pc:sldMkLst>
      </pc:sldChg>
      <pc:sldChg chg="add">
        <pc:chgData name="Houston, Aileen (CIV)" userId="3240ed42-fdf0-434a-ada6-cb07d396acd7" providerId="ADAL" clId="{82AF5BAF-4F43-4AEA-BDDF-2B90B009A67A}" dt="2024-01-26T20:59:52.107" v="462"/>
        <pc:sldMkLst>
          <pc:docMk/>
          <pc:sldMk cId="1576325221" sldId="608"/>
        </pc:sldMkLst>
      </pc:sldChg>
    </pc:docChg>
  </pc:docChgLst>
  <pc:docChgLst>
    <pc:chgData name="Houston, Aileen (CIV)" userId="3240ed42-fdf0-434a-ada6-cb07d396acd7" providerId="ADAL" clId="{35BBB3B2-CFE3-45FC-85E8-7E4B8050793E}"/>
    <pc:docChg chg="undo custSel modSld">
      <pc:chgData name="Houston, Aileen (CIV)" userId="3240ed42-fdf0-434a-ada6-cb07d396acd7" providerId="ADAL" clId="{35BBB3B2-CFE3-45FC-85E8-7E4B8050793E}" dt="2024-01-16T20:22:50.925" v="183" actId="20577"/>
      <pc:docMkLst>
        <pc:docMk/>
      </pc:docMkLst>
      <pc:sldChg chg="modSp mod">
        <pc:chgData name="Houston, Aileen (CIV)" userId="3240ed42-fdf0-434a-ada6-cb07d396acd7" providerId="ADAL" clId="{35BBB3B2-CFE3-45FC-85E8-7E4B8050793E}" dt="2024-01-16T20:06:27.042" v="1" actId="20577"/>
        <pc:sldMkLst>
          <pc:docMk/>
          <pc:sldMk cId="0" sldId="256"/>
        </pc:sldMkLst>
        <pc:spChg chg="mod">
          <ac:chgData name="Houston, Aileen (CIV)" userId="3240ed42-fdf0-434a-ada6-cb07d396acd7" providerId="ADAL" clId="{35BBB3B2-CFE3-45FC-85E8-7E4B8050793E}" dt="2024-01-16T20:06:27.042" v="1" actId="20577"/>
          <ac:spMkLst>
            <pc:docMk/>
            <pc:sldMk cId="0" sldId="256"/>
            <ac:spMk id="25" creationId="{A7134D60-2079-44F9-A7E9-33707C6F0F2E}"/>
          </ac:spMkLst>
        </pc:spChg>
      </pc:sldChg>
      <pc:sldChg chg="modSp mod">
        <pc:chgData name="Houston, Aileen (CIV)" userId="3240ed42-fdf0-434a-ada6-cb07d396acd7" providerId="ADAL" clId="{35BBB3B2-CFE3-45FC-85E8-7E4B8050793E}" dt="2024-01-16T20:07:48.652" v="34" actId="20577"/>
        <pc:sldMkLst>
          <pc:docMk/>
          <pc:sldMk cId="0" sldId="263"/>
        </pc:sldMkLst>
        <pc:spChg chg="mod">
          <ac:chgData name="Houston, Aileen (CIV)" userId="3240ed42-fdf0-434a-ada6-cb07d396acd7" providerId="ADAL" clId="{35BBB3B2-CFE3-45FC-85E8-7E4B8050793E}" dt="2024-01-16T20:07:10.298" v="18" actId="20577"/>
          <ac:spMkLst>
            <pc:docMk/>
            <pc:sldMk cId="0" sldId="263"/>
            <ac:spMk id="11" creationId="{00000000-0000-0000-0000-000000000000}"/>
          </ac:spMkLst>
        </pc:spChg>
        <pc:spChg chg="mod">
          <ac:chgData name="Houston, Aileen (CIV)" userId="3240ed42-fdf0-434a-ada6-cb07d396acd7" providerId="ADAL" clId="{35BBB3B2-CFE3-45FC-85E8-7E4B8050793E}" dt="2024-01-16T20:07:48.652" v="34" actId="20577"/>
          <ac:spMkLst>
            <pc:docMk/>
            <pc:sldMk cId="0" sldId="263"/>
            <ac:spMk id="20" creationId="{00000000-0000-0000-0000-000000000000}"/>
          </ac:spMkLst>
        </pc:spChg>
      </pc:sldChg>
      <pc:sldChg chg="modSp mod">
        <pc:chgData name="Houston, Aileen (CIV)" userId="3240ed42-fdf0-434a-ada6-cb07d396acd7" providerId="ADAL" clId="{35BBB3B2-CFE3-45FC-85E8-7E4B8050793E}" dt="2024-01-16T20:09:13.615" v="57" actId="20577"/>
        <pc:sldMkLst>
          <pc:docMk/>
          <pc:sldMk cId="0" sldId="269"/>
        </pc:sldMkLst>
        <pc:spChg chg="mod">
          <ac:chgData name="Houston, Aileen (CIV)" userId="3240ed42-fdf0-434a-ada6-cb07d396acd7" providerId="ADAL" clId="{35BBB3B2-CFE3-45FC-85E8-7E4B8050793E}" dt="2024-01-16T20:09:13.615" v="57" actId="20577"/>
          <ac:spMkLst>
            <pc:docMk/>
            <pc:sldMk cId="0" sldId="269"/>
            <ac:spMk id="14" creationId="{00000000-0000-0000-0000-000000000000}"/>
          </ac:spMkLst>
        </pc:spChg>
      </pc:sldChg>
      <pc:sldChg chg="modSp">
        <pc:chgData name="Houston, Aileen (CIV)" userId="3240ed42-fdf0-434a-ada6-cb07d396acd7" providerId="ADAL" clId="{35BBB3B2-CFE3-45FC-85E8-7E4B8050793E}" dt="2024-01-16T20:08:34.075" v="40" actId="20577"/>
        <pc:sldMkLst>
          <pc:docMk/>
          <pc:sldMk cId="0" sldId="279"/>
        </pc:sldMkLst>
        <pc:spChg chg="mod">
          <ac:chgData name="Houston, Aileen (CIV)" userId="3240ed42-fdf0-434a-ada6-cb07d396acd7" providerId="ADAL" clId="{35BBB3B2-CFE3-45FC-85E8-7E4B8050793E}" dt="2024-01-16T20:08:34.075" v="40" actId="20577"/>
          <ac:spMkLst>
            <pc:docMk/>
            <pc:sldMk cId="0" sldId="279"/>
            <ac:spMk id="31" creationId="{6B62608F-3357-4B81-B0D8-21280E839E4F}"/>
          </ac:spMkLst>
        </pc:spChg>
      </pc:sldChg>
      <pc:sldChg chg="modSp mod">
        <pc:chgData name="Houston, Aileen (CIV)" userId="3240ed42-fdf0-434a-ada6-cb07d396acd7" providerId="ADAL" clId="{35BBB3B2-CFE3-45FC-85E8-7E4B8050793E}" dt="2024-01-16T20:22:50.925" v="183" actId="20577"/>
        <pc:sldMkLst>
          <pc:docMk/>
          <pc:sldMk cId="1576325221" sldId="453"/>
        </pc:sldMkLst>
        <pc:spChg chg="mod">
          <ac:chgData name="Houston, Aileen (CIV)" userId="3240ed42-fdf0-434a-ada6-cb07d396acd7" providerId="ADAL" clId="{35BBB3B2-CFE3-45FC-85E8-7E4B8050793E}" dt="2024-01-16T20:22:50.925" v="183" actId="20577"/>
          <ac:spMkLst>
            <pc:docMk/>
            <pc:sldMk cId="1576325221" sldId="453"/>
            <ac:spMk id="7" creationId="{00000000-0000-0000-0000-000000000000}"/>
          </ac:spMkLst>
        </pc:spChg>
      </pc:sldChg>
    </pc:docChg>
  </pc:docChgLst>
  <pc:docChgLst>
    <pc:chgData name="Houston, Aileen (CIV)" userId="3240ed42-fdf0-434a-ada6-cb07d396acd7" providerId="ADAL" clId="{68B9F1D3-FEF0-4CAD-8DD5-85650AF4405E}"/>
    <pc:docChg chg="modSld">
      <pc:chgData name="Houston, Aileen (CIV)" userId="3240ed42-fdf0-434a-ada6-cb07d396acd7" providerId="ADAL" clId="{68B9F1D3-FEF0-4CAD-8DD5-85650AF4405E}" dt="2024-04-09T21:43:38.314" v="7" actId="6549"/>
      <pc:docMkLst>
        <pc:docMk/>
      </pc:docMkLst>
      <pc:sldChg chg="modSp mod">
        <pc:chgData name="Houston, Aileen (CIV)" userId="3240ed42-fdf0-434a-ada6-cb07d396acd7" providerId="ADAL" clId="{68B9F1D3-FEF0-4CAD-8DD5-85650AF4405E}" dt="2024-04-09T21:41:47.217" v="5" actId="20577"/>
        <pc:sldMkLst>
          <pc:docMk/>
          <pc:sldMk cId="0" sldId="256"/>
        </pc:sldMkLst>
        <pc:spChg chg="mod">
          <ac:chgData name="Houston, Aileen (CIV)" userId="3240ed42-fdf0-434a-ada6-cb07d396acd7" providerId="ADAL" clId="{68B9F1D3-FEF0-4CAD-8DD5-85650AF4405E}" dt="2024-04-09T21:41:47.217" v="5" actId="20577"/>
          <ac:spMkLst>
            <pc:docMk/>
            <pc:sldMk cId="0" sldId="256"/>
            <ac:spMk id="25" creationId="{A7134D60-2079-44F9-A7E9-33707C6F0F2E}"/>
          </ac:spMkLst>
        </pc:spChg>
      </pc:sldChg>
      <pc:sldChg chg="modSp mod">
        <pc:chgData name="Houston, Aileen (CIV)" userId="3240ed42-fdf0-434a-ada6-cb07d396acd7" providerId="ADAL" clId="{68B9F1D3-FEF0-4CAD-8DD5-85650AF4405E}" dt="2024-04-09T21:43:38.314" v="7" actId="6549"/>
        <pc:sldMkLst>
          <pc:docMk/>
          <pc:sldMk cId="1576325221" sldId="608"/>
        </pc:sldMkLst>
        <pc:spChg chg="mod">
          <ac:chgData name="Houston, Aileen (CIV)" userId="3240ed42-fdf0-434a-ada6-cb07d396acd7" providerId="ADAL" clId="{68B9F1D3-FEF0-4CAD-8DD5-85650AF4405E}" dt="2024-04-09T21:43:38.314" v="7" actId="6549"/>
          <ac:spMkLst>
            <pc:docMk/>
            <pc:sldMk cId="1576325221" sldId="608"/>
            <ac:spMk id="7" creationId="{00000000-0000-0000-0000-000000000000}"/>
          </ac:spMkLst>
        </pc:spChg>
      </pc:sldChg>
    </pc:docChg>
  </pc:docChgLst>
  <pc:docChgLst>
    <pc:chgData name="Houston, Aileen (CIV)" userId="3240ed42-fdf0-434a-ada6-cb07d396acd7" providerId="ADAL" clId="{3FA4E642-C7CF-4540-972A-D5042CBF94B4}"/>
    <pc:docChg chg="modSld">
      <pc:chgData name="Houston, Aileen (CIV)" userId="3240ed42-fdf0-434a-ada6-cb07d396acd7" providerId="ADAL" clId="{3FA4E642-C7CF-4540-972A-D5042CBF94B4}" dt="2023-09-27T18:40:46.666" v="66"/>
      <pc:docMkLst>
        <pc:docMk/>
      </pc:docMkLst>
      <pc:sldChg chg="modSp mod">
        <pc:chgData name="Houston, Aileen (CIV)" userId="3240ed42-fdf0-434a-ada6-cb07d396acd7" providerId="ADAL" clId="{3FA4E642-C7CF-4540-972A-D5042CBF94B4}" dt="2023-09-27T18:38:32.437" v="0" actId="20577"/>
        <pc:sldMkLst>
          <pc:docMk/>
          <pc:sldMk cId="0" sldId="256"/>
        </pc:sldMkLst>
        <pc:spChg chg="mod">
          <ac:chgData name="Houston, Aileen (CIV)" userId="3240ed42-fdf0-434a-ada6-cb07d396acd7" providerId="ADAL" clId="{3FA4E642-C7CF-4540-972A-D5042CBF94B4}" dt="2023-09-27T18:38:32.437" v="0" actId="20577"/>
          <ac:spMkLst>
            <pc:docMk/>
            <pc:sldMk cId="0" sldId="256"/>
            <ac:spMk id="25" creationId="{A7134D60-2079-44F9-A7E9-33707C6F0F2E}"/>
          </ac:spMkLst>
        </pc:spChg>
      </pc:sldChg>
      <pc:sldChg chg="modSp mod">
        <pc:chgData name="Houston, Aileen (CIV)" userId="3240ed42-fdf0-434a-ada6-cb07d396acd7" providerId="ADAL" clId="{3FA4E642-C7CF-4540-972A-D5042CBF94B4}" dt="2023-09-27T18:39:05.128" v="11" actId="207"/>
        <pc:sldMkLst>
          <pc:docMk/>
          <pc:sldMk cId="287955473" sldId="454"/>
        </pc:sldMkLst>
        <pc:spChg chg="mod">
          <ac:chgData name="Houston, Aileen (CIV)" userId="3240ed42-fdf0-434a-ada6-cb07d396acd7" providerId="ADAL" clId="{3FA4E642-C7CF-4540-972A-D5042CBF94B4}" dt="2023-09-27T18:39:05.128" v="11" actId="207"/>
          <ac:spMkLst>
            <pc:docMk/>
            <pc:sldMk cId="287955473" sldId="454"/>
            <ac:spMk id="16" creationId="{00000000-0000-0000-0000-000000000000}"/>
          </ac:spMkLst>
        </pc:spChg>
      </pc:sldChg>
      <pc:sldChg chg="modSp mod">
        <pc:chgData name="Houston, Aileen (CIV)" userId="3240ed42-fdf0-434a-ada6-cb07d396acd7" providerId="ADAL" clId="{3FA4E642-C7CF-4540-972A-D5042CBF94B4}" dt="2023-09-27T18:39:12.736" v="12"/>
        <pc:sldMkLst>
          <pc:docMk/>
          <pc:sldMk cId="2778451580" sldId="455"/>
        </pc:sldMkLst>
        <pc:spChg chg="mod">
          <ac:chgData name="Houston, Aileen (CIV)" userId="3240ed42-fdf0-434a-ada6-cb07d396acd7" providerId="ADAL" clId="{3FA4E642-C7CF-4540-972A-D5042CBF94B4}" dt="2023-09-27T18:39:12.736" v="12"/>
          <ac:spMkLst>
            <pc:docMk/>
            <pc:sldMk cId="2778451580" sldId="455"/>
            <ac:spMk id="2" creationId="{A1F99EDF-FAF0-D66A-C928-1A7168EB2003}"/>
          </ac:spMkLst>
        </pc:spChg>
      </pc:sldChg>
      <pc:sldChg chg="modSp mod">
        <pc:chgData name="Houston, Aileen (CIV)" userId="3240ed42-fdf0-434a-ada6-cb07d396acd7" providerId="ADAL" clId="{3FA4E642-C7CF-4540-972A-D5042CBF94B4}" dt="2023-09-27T18:40:46.666" v="66"/>
        <pc:sldMkLst>
          <pc:docMk/>
          <pc:sldMk cId="1657486912" sldId="458"/>
        </pc:sldMkLst>
        <pc:spChg chg="mod">
          <ac:chgData name="Houston, Aileen (CIV)" userId="3240ed42-fdf0-434a-ada6-cb07d396acd7" providerId="ADAL" clId="{3FA4E642-C7CF-4540-972A-D5042CBF94B4}" dt="2023-09-27T18:40:46.666" v="66"/>
          <ac:spMkLst>
            <pc:docMk/>
            <pc:sldMk cId="1657486912" sldId="458"/>
            <ac:spMk id="2" creationId="{B23D81C6-12FF-F780-6BA5-AB3AD25A2234}"/>
          </ac:spMkLst>
        </pc:spChg>
      </pc:sldChg>
      <pc:sldChg chg="modSp mod">
        <pc:chgData name="Houston, Aileen (CIV)" userId="3240ed42-fdf0-434a-ada6-cb07d396acd7" providerId="ADAL" clId="{3FA4E642-C7CF-4540-972A-D5042CBF94B4}" dt="2023-09-27T18:40:32.249" v="64"/>
        <pc:sldMkLst>
          <pc:docMk/>
          <pc:sldMk cId="931139184" sldId="461"/>
        </pc:sldMkLst>
        <pc:spChg chg="mod">
          <ac:chgData name="Houston, Aileen (CIV)" userId="3240ed42-fdf0-434a-ada6-cb07d396acd7" providerId="ADAL" clId="{3FA4E642-C7CF-4540-972A-D5042CBF94B4}" dt="2023-09-27T18:40:32.249" v="64"/>
          <ac:spMkLst>
            <pc:docMk/>
            <pc:sldMk cId="931139184" sldId="461"/>
            <ac:spMk id="2" creationId="{561A4C06-D345-BA47-2492-A33BFC0E1918}"/>
          </ac:spMkLst>
        </pc:spChg>
      </pc:sldChg>
      <pc:sldChg chg="modSp mod">
        <pc:chgData name="Houston, Aileen (CIV)" userId="3240ed42-fdf0-434a-ada6-cb07d396acd7" providerId="ADAL" clId="{3FA4E642-C7CF-4540-972A-D5042CBF94B4}" dt="2023-09-27T18:40:15.388" v="62" actId="20577"/>
        <pc:sldMkLst>
          <pc:docMk/>
          <pc:sldMk cId="3744617684" sldId="462"/>
        </pc:sldMkLst>
        <pc:spChg chg="mod">
          <ac:chgData name="Houston, Aileen (CIV)" userId="3240ed42-fdf0-434a-ada6-cb07d396acd7" providerId="ADAL" clId="{3FA4E642-C7CF-4540-972A-D5042CBF94B4}" dt="2023-09-27T18:40:15.388" v="62" actId="20577"/>
          <ac:spMkLst>
            <pc:docMk/>
            <pc:sldMk cId="3744617684" sldId="462"/>
            <ac:spMk id="2" creationId="{A6AFCDB0-E973-1106-E052-3FFE2F7E5BF3}"/>
          </ac:spMkLst>
        </pc:spChg>
      </pc:sldChg>
      <pc:sldChg chg="modSp mod">
        <pc:chgData name="Houston, Aileen (CIV)" userId="3240ed42-fdf0-434a-ada6-cb07d396acd7" providerId="ADAL" clId="{3FA4E642-C7CF-4540-972A-D5042CBF94B4}" dt="2023-09-27T18:40:26.315" v="63"/>
        <pc:sldMkLst>
          <pc:docMk/>
          <pc:sldMk cId="939693208" sldId="463"/>
        </pc:sldMkLst>
        <pc:spChg chg="mod">
          <ac:chgData name="Houston, Aileen (CIV)" userId="3240ed42-fdf0-434a-ada6-cb07d396acd7" providerId="ADAL" clId="{3FA4E642-C7CF-4540-972A-D5042CBF94B4}" dt="2023-09-27T18:40:26.315" v="63"/>
          <ac:spMkLst>
            <pc:docMk/>
            <pc:sldMk cId="939693208" sldId="463"/>
            <ac:spMk id="8" creationId="{65D72AE9-8205-5F94-92D9-3262F5E0DF49}"/>
          </ac:spMkLst>
        </pc:spChg>
      </pc:sldChg>
      <pc:sldChg chg="modSp mod">
        <pc:chgData name="Houston, Aileen (CIV)" userId="3240ed42-fdf0-434a-ada6-cb07d396acd7" providerId="ADAL" clId="{3FA4E642-C7CF-4540-972A-D5042CBF94B4}" dt="2023-09-27T18:40:40.229" v="65"/>
        <pc:sldMkLst>
          <pc:docMk/>
          <pc:sldMk cId="3885325132" sldId="467"/>
        </pc:sldMkLst>
        <pc:spChg chg="mod">
          <ac:chgData name="Houston, Aileen (CIV)" userId="3240ed42-fdf0-434a-ada6-cb07d396acd7" providerId="ADAL" clId="{3FA4E642-C7CF-4540-972A-D5042CBF94B4}" dt="2023-09-27T18:40:40.229" v="65"/>
          <ac:spMkLst>
            <pc:docMk/>
            <pc:sldMk cId="3885325132" sldId="467"/>
            <ac:spMk id="5" creationId="{AEDCB414-B72A-A33D-0BBB-AFDE1312A1C2}"/>
          </ac:spMkLst>
        </pc:spChg>
      </pc:sldChg>
      <pc:sldChg chg="modSp mod">
        <pc:chgData name="Houston, Aileen (CIV)" userId="3240ed42-fdf0-434a-ada6-cb07d396acd7" providerId="ADAL" clId="{3FA4E642-C7CF-4540-972A-D5042CBF94B4}" dt="2023-09-27T18:39:21.105" v="13"/>
        <pc:sldMkLst>
          <pc:docMk/>
          <pc:sldMk cId="4027937496" sldId="468"/>
        </pc:sldMkLst>
        <pc:spChg chg="mod">
          <ac:chgData name="Houston, Aileen (CIV)" userId="3240ed42-fdf0-434a-ada6-cb07d396acd7" providerId="ADAL" clId="{3FA4E642-C7CF-4540-972A-D5042CBF94B4}" dt="2023-09-27T18:39:21.105" v="13"/>
          <ac:spMkLst>
            <pc:docMk/>
            <pc:sldMk cId="4027937496" sldId="468"/>
            <ac:spMk id="2" creationId="{C5215DD3-E2EC-5FEB-854F-66366BAEF234}"/>
          </ac:spMkLst>
        </pc:spChg>
      </pc:sldChg>
    </pc:docChg>
  </pc:docChgLst>
  <pc:docChgLst>
    <pc:chgData name="Houston, Aileen (CIV)" userId="3240ed42-fdf0-434a-ada6-cb07d396acd7" providerId="ADAL" clId="{725E6412-0045-43C1-9974-AD27C5FF931D}"/>
    <pc:docChg chg="custSel modSld">
      <pc:chgData name="Houston, Aileen (CIV)" userId="3240ed42-fdf0-434a-ada6-cb07d396acd7" providerId="ADAL" clId="{725E6412-0045-43C1-9974-AD27C5FF931D}" dt="2023-09-26T18:50:25.913" v="198" actId="20577"/>
      <pc:docMkLst>
        <pc:docMk/>
      </pc:docMkLst>
      <pc:sldChg chg="modSp mod">
        <pc:chgData name="Houston, Aileen (CIV)" userId="3240ed42-fdf0-434a-ada6-cb07d396acd7" providerId="ADAL" clId="{725E6412-0045-43C1-9974-AD27C5FF931D}" dt="2023-09-26T18:47:11.191" v="12" actId="20577"/>
        <pc:sldMkLst>
          <pc:docMk/>
          <pc:sldMk cId="0" sldId="256"/>
        </pc:sldMkLst>
        <pc:spChg chg="mod">
          <ac:chgData name="Houston, Aileen (CIV)" userId="3240ed42-fdf0-434a-ada6-cb07d396acd7" providerId="ADAL" clId="{725E6412-0045-43C1-9974-AD27C5FF931D}" dt="2023-09-26T18:47:11.191" v="12" actId="20577"/>
          <ac:spMkLst>
            <pc:docMk/>
            <pc:sldMk cId="0" sldId="256"/>
            <ac:spMk id="25" creationId="{A7134D60-2079-44F9-A7E9-33707C6F0F2E}"/>
          </ac:spMkLst>
        </pc:spChg>
      </pc:sldChg>
      <pc:sldChg chg="modSp mod">
        <pc:chgData name="Houston, Aileen (CIV)" userId="3240ed42-fdf0-434a-ada6-cb07d396acd7" providerId="ADAL" clId="{725E6412-0045-43C1-9974-AD27C5FF931D}" dt="2023-09-26T18:50:25.913" v="198" actId="20577"/>
        <pc:sldMkLst>
          <pc:docMk/>
          <pc:sldMk cId="1576325221" sldId="453"/>
        </pc:sldMkLst>
        <pc:spChg chg="mod">
          <ac:chgData name="Houston, Aileen (CIV)" userId="3240ed42-fdf0-434a-ada6-cb07d396acd7" providerId="ADAL" clId="{725E6412-0045-43C1-9974-AD27C5FF931D}" dt="2023-09-26T18:50:25.913" v="198" actId="20577"/>
          <ac:spMkLst>
            <pc:docMk/>
            <pc:sldMk cId="1576325221" sldId="453"/>
            <ac:spMk id="6" creationId="{00000000-0000-0000-0000-000000000000}"/>
          </ac:spMkLst>
        </pc:spChg>
      </pc:sldChg>
      <pc:sldChg chg="modSp mod">
        <pc:chgData name="Houston, Aileen (CIV)" userId="3240ed42-fdf0-434a-ada6-cb07d396acd7" providerId="ADAL" clId="{725E6412-0045-43C1-9974-AD27C5FF931D}" dt="2023-09-26T18:49:28.999" v="164" actId="20577"/>
        <pc:sldMkLst>
          <pc:docMk/>
          <pc:sldMk cId="287955473" sldId="454"/>
        </pc:sldMkLst>
        <pc:spChg chg="mod">
          <ac:chgData name="Houston, Aileen (CIV)" userId="3240ed42-fdf0-434a-ada6-cb07d396acd7" providerId="ADAL" clId="{725E6412-0045-43C1-9974-AD27C5FF931D}" dt="2023-09-26T18:49:28.999" v="164" actId="20577"/>
          <ac:spMkLst>
            <pc:docMk/>
            <pc:sldMk cId="287955473" sldId="454"/>
            <ac:spMk id="16" creationId="{00000000-0000-0000-0000-000000000000}"/>
          </ac:spMkLst>
        </pc:spChg>
      </pc:sldChg>
      <pc:sldChg chg="modSp mod">
        <pc:chgData name="Houston, Aileen (CIV)" userId="3240ed42-fdf0-434a-ada6-cb07d396acd7" providerId="ADAL" clId="{725E6412-0045-43C1-9974-AD27C5FF931D}" dt="2023-09-26T18:49:36.440" v="184" actId="20577"/>
        <pc:sldMkLst>
          <pc:docMk/>
          <pc:sldMk cId="2778451580" sldId="455"/>
        </pc:sldMkLst>
        <pc:spChg chg="mod">
          <ac:chgData name="Houston, Aileen (CIV)" userId="3240ed42-fdf0-434a-ada6-cb07d396acd7" providerId="ADAL" clId="{725E6412-0045-43C1-9974-AD27C5FF931D}" dt="2023-09-26T18:49:36.440" v="184" actId="20577"/>
          <ac:spMkLst>
            <pc:docMk/>
            <pc:sldMk cId="2778451580" sldId="455"/>
            <ac:spMk id="2" creationId="{A1F99EDF-FAF0-D66A-C928-1A7168EB2003}"/>
          </ac:spMkLst>
        </pc:spChg>
      </pc:sldChg>
      <pc:sldChg chg="modSp mod">
        <pc:chgData name="Houston, Aileen (CIV)" userId="3240ed42-fdf0-434a-ada6-cb07d396acd7" providerId="ADAL" clId="{725E6412-0045-43C1-9974-AD27C5FF931D}" dt="2023-09-26T18:50:14.236" v="189"/>
        <pc:sldMkLst>
          <pc:docMk/>
          <pc:sldMk cId="1657486912" sldId="458"/>
        </pc:sldMkLst>
        <pc:spChg chg="mod">
          <ac:chgData name="Houston, Aileen (CIV)" userId="3240ed42-fdf0-434a-ada6-cb07d396acd7" providerId="ADAL" clId="{725E6412-0045-43C1-9974-AD27C5FF931D}" dt="2023-09-26T18:50:14.236" v="189"/>
          <ac:spMkLst>
            <pc:docMk/>
            <pc:sldMk cId="1657486912" sldId="458"/>
            <ac:spMk id="2" creationId="{B23D81C6-12FF-F780-6BA5-AB3AD25A2234}"/>
          </ac:spMkLst>
        </pc:spChg>
      </pc:sldChg>
      <pc:sldChg chg="modSp mod">
        <pc:chgData name="Houston, Aileen (CIV)" userId="3240ed42-fdf0-434a-ada6-cb07d396acd7" providerId="ADAL" clId="{725E6412-0045-43C1-9974-AD27C5FF931D}" dt="2023-09-26T18:49:59.617" v="187"/>
        <pc:sldMkLst>
          <pc:docMk/>
          <pc:sldMk cId="931139184" sldId="461"/>
        </pc:sldMkLst>
        <pc:spChg chg="mod">
          <ac:chgData name="Houston, Aileen (CIV)" userId="3240ed42-fdf0-434a-ada6-cb07d396acd7" providerId="ADAL" clId="{725E6412-0045-43C1-9974-AD27C5FF931D}" dt="2023-09-26T18:49:59.617" v="187"/>
          <ac:spMkLst>
            <pc:docMk/>
            <pc:sldMk cId="931139184" sldId="461"/>
            <ac:spMk id="2" creationId="{561A4C06-D345-BA47-2492-A33BFC0E1918}"/>
          </ac:spMkLst>
        </pc:spChg>
      </pc:sldChg>
      <pc:sldChg chg="modSp mod">
        <pc:chgData name="Houston, Aileen (CIV)" userId="3240ed42-fdf0-434a-ada6-cb07d396acd7" providerId="ADAL" clId="{725E6412-0045-43C1-9974-AD27C5FF931D}" dt="2023-09-26T18:49:47.678" v="185"/>
        <pc:sldMkLst>
          <pc:docMk/>
          <pc:sldMk cId="3744617684" sldId="462"/>
        </pc:sldMkLst>
        <pc:spChg chg="mod">
          <ac:chgData name="Houston, Aileen (CIV)" userId="3240ed42-fdf0-434a-ada6-cb07d396acd7" providerId="ADAL" clId="{725E6412-0045-43C1-9974-AD27C5FF931D}" dt="2023-09-26T18:49:47.678" v="185"/>
          <ac:spMkLst>
            <pc:docMk/>
            <pc:sldMk cId="3744617684" sldId="462"/>
            <ac:spMk id="2" creationId="{A6AFCDB0-E973-1106-E052-3FFE2F7E5BF3}"/>
          </ac:spMkLst>
        </pc:spChg>
      </pc:sldChg>
      <pc:sldChg chg="modSp mod">
        <pc:chgData name="Houston, Aileen (CIV)" userId="3240ed42-fdf0-434a-ada6-cb07d396acd7" providerId="ADAL" clId="{725E6412-0045-43C1-9974-AD27C5FF931D}" dt="2023-09-26T18:49:53.522" v="186"/>
        <pc:sldMkLst>
          <pc:docMk/>
          <pc:sldMk cId="939693208" sldId="463"/>
        </pc:sldMkLst>
        <pc:spChg chg="mod">
          <ac:chgData name="Houston, Aileen (CIV)" userId="3240ed42-fdf0-434a-ada6-cb07d396acd7" providerId="ADAL" clId="{725E6412-0045-43C1-9974-AD27C5FF931D}" dt="2023-09-26T18:49:53.522" v="186"/>
          <ac:spMkLst>
            <pc:docMk/>
            <pc:sldMk cId="939693208" sldId="463"/>
            <ac:spMk id="8" creationId="{65D72AE9-8205-5F94-92D9-3262F5E0DF49}"/>
          </ac:spMkLst>
        </pc:spChg>
      </pc:sldChg>
      <pc:sldChg chg="modSp mod">
        <pc:chgData name="Houston, Aileen (CIV)" userId="3240ed42-fdf0-434a-ada6-cb07d396acd7" providerId="ADAL" clId="{725E6412-0045-43C1-9974-AD27C5FF931D}" dt="2023-09-26T18:50:06.832" v="188"/>
        <pc:sldMkLst>
          <pc:docMk/>
          <pc:sldMk cId="3885325132" sldId="467"/>
        </pc:sldMkLst>
        <pc:spChg chg="mod">
          <ac:chgData name="Houston, Aileen (CIV)" userId="3240ed42-fdf0-434a-ada6-cb07d396acd7" providerId="ADAL" clId="{725E6412-0045-43C1-9974-AD27C5FF931D}" dt="2023-09-26T18:50:06.832" v="188"/>
          <ac:spMkLst>
            <pc:docMk/>
            <pc:sldMk cId="3885325132" sldId="467"/>
            <ac:spMk id="5" creationId="{AEDCB414-B72A-A33D-0BBB-AFDE1312A1C2}"/>
          </ac:spMkLst>
        </pc:spChg>
      </pc:sldChg>
      <pc:sldChg chg="modSp mod">
        <pc:chgData name="Houston, Aileen (CIV)" userId="3240ed42-fdf0-434a-ada6-cb07d396acd7" providerId="ADAL" clId="{725E6412-0045-43C1-9974-AD27C5FF931D}" dt="2023-09-26T18:48:35.591" v="112" actId="20577"/>
        <pc:sldMkLst>
          <pc:docMk/>
          <pc:sldMk cId="4027937496" sldId="468"/>
        </pc:sldMkLst>
        <pc:spChg chg="mod">
          <ac:chgData name="Houston, Aileen (CIV)" userId="3240ed42-fdf0-434a-ada6-cb07d396acd7" providerId="ADAL" clId="{725E6412-0045-43C1-9974-AD27C5FF931D}" dt="2023-09-26T18:48:35.591" v="112" actId="20577"/>
          <ac:spMkLst>
            <pc:docMk/>
            <pc:sldMk cId="4027937496" sldId="468"/>
            <ac:spMk id="2" creationId="{C5215DD3-E2EC-5FEB-854F-66366BAEF234}"/>
          </ac:spMkLst>
        </pc:spChg>
      </pc:sldChg>
    </pc:docChg>
  </pc:docChgLst>
  <pc:docChgLst>
    <pc:chgData name="Houston, Aileen (CIV)" userId="3240ed42-fdf0-434a-ada6-cb07d396acd7" providerId="ADAL" clId="{E1FB1383-E720-4E40-BB0C-627EDCEE1CAF}"/>
    <pc:docChg chg="addSld delSld modSld">
      <pc:chgData name="Houston, Aileen (CIV)" userId="3240ed42-fdf0-434a-ada6-cb07d396acd7" providerId="ADAL" clId="{E1FB1383-E720-4E40-BB0C-627EDCEE1CAF}" dt="2023-07-07T17:29:45.258" v="29" actId="1036"/>
      <pc:docMkLst>
        <pc:docMk/>
      </pc:docMkLst>
      <pc:sldChg chg="modSp add del mod modAnim">
        <pc:chgData name="Houston, Aileen (CIV)" userId="3240ed42-fdf0-434a-ada6-cb07d396acd7" providerId="ADAL" clId="{E1FB1383-E720-4E40-BB0C-627EDCEE1CAF}" dt="2023-07-07T17:29:45.258" v="29" actId="1036"/>
        <pc:sldMkLst>
          <pc:docMk/>
          <pc:sldMk cId="0" sldId="269"/>
        </pc:sldMkLst>
        <pc:spChg chg="mod">
          <ac:chgData name="Houston, Aileen (CIV)" userId="3240ed42-fdf0-434a-ada6-cb07d396acd7" providerId="ADAL" clId="{E1FB1383-E720-4E40-BB0C-627EDCEE1CAF}" dt="2023-07-07T17:29:45.258" v="29" actId="1036"/>
          <ac:spMkLst>
            <pc:docMk/>
            <pc:sldMk cId="0" sldId="269"/>
            <ac:spMk id="4" creationId="{00000000-0000-0000-0000-000000000000}"/>
          </ac:spMkLst>
        </pc:spChg>
        <pc:spChg chg="mod">
          <ac:chgData name="Houston, Aileen (CIV)" userId="3240ed42-fdf0-434a-ada6-cb07d396acd7" providerId="ADAL" clId="{E1FB1383-E720-4E40-BB0C-627EDCEE1CAF}" dt="2023-07-07T17:29:45.258" v="29" actId="1036"/>
          <ac:spMkLst>
            <pc:docMk/>
            <pc:sldMk cId="0" sldId="269"/>
            <ac:spMk id="14" creationId="{00000000-0000-0000-0000-000000000000}"/>
          </ac:spMkLst>
        </pc:spChg>
        <pc:grpChg chg="mod">
          <ac:chgData name="Houston, Aileen (CIV)" userId="3240ed42-fdf0-434a-ada6-cb07d396acd7" providerId="ADAL" clId="{E1FB1383-E720-4E40-BB0C-627EDCEE1CAF}" dt="2023-07-07T17:29:45.258" v="29" actId="1036"/>
          <ac:grpSpMkLst>
            <pc:docMk/>
            <pc:sldMk cId="0" sldId="269"/>
            <ac:grpSpMk id="2" creationId="{00000000-0000-0000-0000-000000000000}"/>
          </ac:grpSpMkLst>
        </pc:grpChg>
      </pc:sldChg>
      <pc:sldChg chg="del">
        <pc:chgData name="Houston, Aileen (CIV)" userId="3240ed42-fdf0-434a-ada6-cb07d396acd7" providerId="ADAL" clId="{E1FB1383-E720-4E40-BB0C-627EDCEE1CAF}" dt="2023-07-07T16:46:48.801" v="0" actId="2696"/>
        <pc:sldMkLst>
          <pc:docMk/>
          <pc:sldMk cId="0" sldId="274"/>
        </pc:sldMkLst>
      </pc:sldChg>
      <pc:sldChg chg="modAnim">
        <pc:chgData name="Houston, Aileen (CIV)" userId="3240ed42-fdf0-434a-ada6-cb07d396acd7" providerId="ADAL" clId="{E1FB1383-E720-4E40-BB0C-627EDCEE1CAF}" dt="2023-07-07T16:47:12.849" v="2"/>
        <pc:sldMkLst>
          <pc:docMk/>
          <pc:sldMk cId="0" sldId="276"/>
        </pc:sldMkLst>
      </pc:sldChg>
      <pc:sldChg chg="add del">
        <pc:chgData name="Houston, Aileen (CIV)" userId="3240ed42-fdf0-434a-ada6-cb07d396acd7" providerId="ADAL" clId="{E1FB1383-E720-4E40-BB0C-627EDCEE1CAF}" dt="2023-07-07T17:07:10.857" v="7"/>
        <pc:sldMkLst>
          <pc:docMk/>
          <pc:sldMk cId="0" sldId="279"/>
        </pc:sldMkLst>
      </pc:sldChg>
      <pc:sldChg chg="modAnim">
        <pc:chgData name="Houston, Aileen (CIV)" userId="3240ed42-fdf0-434a-ada6-cb07d396acd7" providerId="ADAL" clId="{E1FB1383-E720-4E40-BB0C-627EDCEE1CAF}" dt="2023-07-07T16:57:26.884" v="5"/>
        <pc:sldMkLst>
          <pc:docMk/>
          <pc:sldMk cId="0" sldId="280"/>
        </pc:sldMkLst>
      </pc:sldChg>
      <pc:sldChg chg="modAnim">
        <pc:chgData name="Houston, Aileen (CIV)" userId="3240ed42-fdf0-434a-ada6-cb07d396acd7" providerId="ADAL" clId="{E1FB1383-E720-4E40-BB0C-627EDCEE1CAF}" dt="2023-07-07T16:47:04.807" v="1"/>
        <pc:sldMkLst>
          <pc:docMk/>
          <pc:sldMk cId="3744617684" sldId="462"/>
        </pc:sldMkLst>
      </pc:sldChg>
      <pc:sldChg chg="del">
        <pc:chgData name="Houston, Aileen (CIV)" userId="3240ed42-fdf0-434a-ada6-cb07d396acd7" providerId="ADAL" clId="{E1FB1383-E720-4E40-BB0C-627EDCEE1CAF}" dt="2023-07-07T16:53:39.403" v="3" actId="47"/>
        <pc:sldMkLst>
          <pc:docMk/>
          <pc:sldMk cId="1131170897" sldId="466"/>
        </pc:sldMkLst>
      </pc:sldChg>
      <pc:sldChg chg="add">
        <pc:chgData name="Houston, Aileen (CIV)" userId="3240ed42-fdf0-434a-ada6-cb07d396acd7" providerId="ADAL" clId="{E1FB1383-E720-4E40-BB0C-627EDCEE1CAF}" dt="2023-07-07T16:53:43.542" v="4"/>
        <pc:sldMkLst>
          <pc:docMk/>
          <pc:sldMk cId="1131170897" sldId="607"/>
        </pc:sldMkLst>
      </pc:sldChg>
    </pc:docChg>
  </pc:docChgLst>
  <pc:docChgLst>
    <pc:chgData name="Houston, Aileen (CIV)" userId="3240ed42-fdf0-434a-ada6-cb07d396acd7" providerId="ADAL" clId="{48906FFD-D942-446E-9BC1-CFDEB52A5194}"/>
    <pc:docChg chg="undo custSel modSld">
      <pc:chgData name="Houston, Aileen (CIV)" userId="3240ed42-fdf0-434a-ada6-cb07d396acd7" providerId="ADAL" clId="{48906FFD-D942-446E-9BC1-CFDEB52A5194}" dt="2023-07-05T19:42:43.010" v="13" actId="207"/>
      <pc:docMkLst>
        <pc:docMk/>
      </pc:docMkLst>
      <pc:sldChg chg="modSp mod">
        <pc:chgData name="Houston, Aileen (CIV)" userId="3240ed42-fdf0-434a-ada6-cb07d396acd7" providerId="ADAL" clId="{48906FFD-D942-446E-9BC1-CFDEB52A5194}" dt="2023-07-05T19:40:30.628" v="6" actId="20577"/>
        <pc:sldMkLst>
          <pc:docMk/>
          <pc:sldMk cId="0" sldId="256"/>
        </pc:sldMkLst>
        <pc:spChg chg="mod">
          <ac:chgData name="Houston, Aileen (CIV)" userId="3240ed42-fdf0-434a-ada6-cb07d396acd7" providerId="ADAL" clId="{48906FFD-D942-446E-9BC1-CFDEB52A5194}" dt="2023-07-05T19:40:30.628" v="6" actId="20577"/>
          <ac:spMkLst>
            <pc:docMk/>
            <pc:sldMk cId="0" sldId="256"/>
            <ac:spMk id="25" creationId="{A7134D60-2079-44F9-A7E9-33707C6F0F2E}"/>
          </ac:spMkLst>
        </pc:spChg>
      </pc:sldChg>
      <pc:sldChg chg="modSp mod">
        <pc:chgData name="Houston, Aileen (CIV)" userId="3240ed42-fdf0-434a-ada6-cb07d396acd7" providerId="ADAL" clId="{48906FFD-D942-446E-9BC1-CFDEB52A5194}" dt="2023-07-05T19:42:43.010" v="13" actId="207"/>
        <pc:sldMkLst>
          <pc:docMk/>
          <pc:sldMk cId="0" sldId="261"/>
        </pc:sldMkLst>
        <pc:spChg chg="mod">
          <ac:chgData name="Houston, Aileen (CIV)" userId="3240ed42-fdf0-434a-ada6-cb07d396acd7" providerId="ADAL" clId="{48906FFD-D942-446E-9BC1-CFDEB52A5194}" dt="2023-07-05T19:42:43.010" v="13" actId="207"/>
          <ac:spMkLst>
            <pc:docMk/>
            <pc:sldMk cId="0" sldId="261"/>
            <ac:spMk id="4" creationId="{00000000-0000-0000-0000-000000000000}"/>
          </ac:spMkLst>
        </pc:spChg>
      </pc:sldChg>
      <pc:sldChg chg="modSp mod">
        <pc:chgData name="Houston, Aileen (CIV)" userId="3240ed42-fdf0-434a-ada6-cb07d396acd7" providerId="ADAL" clId="{48906FFD-D942-446E-9BC1-CFDEB52A5194}" dt="2023-07-05T19:41:21.603" v="10" actId="113"/>
        <pc:sldMkLst>
          <pc:docMk/>
          <pc:sldMk cId="3395416879" sldId="460"/>
        </pc:sldMkLst>
        <pc:spChg chg="mod">
          <ac:chgData name="Houston, Aileen (CIV)" userId="3240ed42-fdf0-434a-ada6-cb07d396acd7" providerId="ADAL" clId="{48906FFD-D942-446E-9BC1-CFDEB52A5194}" dt="2023-07-05T19:41:21.603" v="10" actId="113"/>
          <ac:spMkLst>
            <pc:docMk/>
            <pc:sldMk cId="3395416879" sldId="460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F17359-000A-9044-B834-9FBD0018D5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98B882-BA21-D947-B59A-B375F7B018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73F5E-F60B-3D42-A6DD-6D5611C2F6EE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19AD5B-1A75-1A4A-8459-A96AB79E9D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C6818-84EB-2D43-AA44-FC64C4595B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8A1AC-D174-D44D-BB31-612041F1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70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DDA3E-06CA-4DAA-B52E-323A0F03F50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37DAF-D930-418C-98B8-8ABE335B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50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E08DE-FE69-1443-98C4-A06FF26495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46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37DAF-D930-418C-98B8-8ABE335BA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197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37DAF-D930-418C-98B8-8ABE335BA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407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37DAF-D930-418C-98B8-8ABE335BA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603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37DAF-D930-418C-98B8-8ABE335BA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526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37DAF-D930-418C-98B8-8ABE335BA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342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37DAF-D930-418C-98B8-8ABE335BA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052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37DAF-D930-418C-98B8-8ABE335BA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434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37DAF-D930-418C-98B8-8ABE335BA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684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37DAF-D930-418C-98B8-8ABE335BA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804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37DAF-D930-418C-98B8-8ABE335BA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383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37DAF-D930-418C-98B8-8ABE335BA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838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37DAF-D930-418C-98B8-8ABE335BA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748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37DAF-D930-418C-98B8-8ABE335BA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98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37DAF-D930-418C-98B8-8ABE335BA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574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2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3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6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3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3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05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7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6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3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3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8.svg"/><Relationship Id="rId7" Type="http://schemas.openxmlformats.org/officeDocument/2006/relationships/image" Target="../media/image1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0.svg"/><Relationship Id="rId7" Type="http://schemas.openxmlformats.org/officeDocument/2006/relationships/image" Target="../media/image12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4.svg"/><Relationship Id="rId5" Type="http://schemas.openxmlformats.org/officeDocument/2006/relationships/image" Target="../media/image4.png"/><Relationship Id="rId10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6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7" Type="http://schemas.openxmlformats.org/officeDocument/2006/relationships/image" Target="../media/image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https://nps.edu/web/gwc/quick-clips-and-tips#plagpreventi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hyperlink" Target="https://www.canva.com/design/DAE2lMq4KWs/Wug6Fi0cgGaPCnCOi8qMNQ/view?utm_content=DAE2lMq4KWs&amp;utm_campaign=designshare&amp;utm_medium=link2&amp;utm_source=sharebutto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nps.edu/documents/105858948/106279825/NPSINST+5370.4D+-+ACADEMIC+HONOR+CODE.pdf" TargetMode="External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5" Type="http://schemas.openxmlformats.org/officeDocument/2006/relationships/image" Target="../media/image16.svg"/><Relationship Id="rId10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2.svg"/><Relationship Id="rId5" Type="http://schemas.openxmlformats.org/officeDocument/2006/relationships/image" Target="../media/image22.svg"/><Relationship Id="rId10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47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000347" y="2323995"/>
            <a:ext cx="10191306" cy="1703319"/>
            <a:chOff x="-4" y="215788"/>
            <a:chExt cx="16869980" cy="3406638"/>
          </a:xfrm>
        </p:grpSpPr>
        <p:sp>
          <p:nvSpPr>
            <p:cNvPr id="6" name="TextBox 6"/>
            <p:cNvSpPr txBox="1"/>
            <p:nvPr/>
          </p:nvSpPr>
          <p:spPr>
            <a:xfrm>
              <a:off x="-2" y="215788"/>
              <a:ext cx="16869978" cy="2314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94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Plagiarism Prevention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4" y="2622152"/>
              <a:ext cx="16869978" cy="1000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392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56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Using Sources in Your Researched Writing</a:t>
              </a:r>
            </a:p>
          </p:txBody>
        </p:sp>
      </p:grpSp>
      <p:sp>
        <p:nvSpPr>
          <p:cNvPr id="32" name="TextBox 10">
            <a:extLst>
              <a:ext uri="{FF2B5EF4-FFF2-40B4-BE49-F238E27FC236}">
                <a16:creationId xmlns:a16="http://schemas.microsoft.com/office/drawing/2014/main" id="{5915AF3B-13DC-4DBB-81CF-5D0120FD7DD4}"/>
              </a:ext>
            </a:extLst>
          </p:cNvPr>
          <p:cNvSpPr txBox="1"/>
          <p:nvPr/>
        </p:nvSpPr>
        <p:spPr>
          <a:xfrm>
            <a:off x="1006032" y="5613648"/>
            <a:ext cx="8495943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6D576">
                    <a:alpha val="9098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Aileen B. Houston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6D576">
                    <a:alpha val="9098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Deputy Director, Graduate Writing Center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D2EBE1-422F-4708-BA1B-F7412D2E4E77}"/>
              </a:ext>
            </a:extLst>
          </p:cNvPr>
          <p:cNvSpPr/>
          <p:nvPr/>
        </p:nvSpPr>
        <p:spPr>
          <a:xfrm>
            <a:off x="0" y="0"/>
            <a:ext cx="371474" cy="6858000"/>
          </a:xfrm>
          <a:prstGeom prst="rect">
            <a:avLst/>
          </a:prstGeom>
          <a:solidFill>
            <a:srgbClr val="F6D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069CAF3-DF8A-4C80-8E88-0ECE71A49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903" y="108017"/>
            <a:ext cx="1292637" cy="9158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093F32-1B5C-4985-8C7F-5D4C4DDA98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654" y="686"/>
            <a:ext cx="1495010" cy="1033691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93604E1-C625-4FEC-A560-A574A87C385B}"/>
              </a:ext>
            </a:extLst>
          </p:cNvPr>
          <p:cNvSpPr txBox="1">
            <a:spLocks/>
          </p:cNvSpPr>
          <p:nvPr/>
        </p:nvSpPr>
        <p:spPr>
          <a:xfrm>
            <a:off x="8805870" y="1354146"/>
            <a:ext cx="3014423" cy="44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5E8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ajan Pro" pitchFamily="18" charset="0"/>
                <a:ea typeface="+mn-ea"/>
                <a:cs typeface="+mn-cs"/>
              </a:rPr>
              <a:t>Naval Postgraduate School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C05607-ADB6-47AD-A7FD-CCE0FAEA5EA2}"/>
              </a:ext>
            </a:extLst>
          </p:cNvPr>
          <p:cNvSpPr/>
          <p:nvPr/>
        </p:nvSpPr>
        <p:spPr>
          <a:xfrm rot="5400000">
            <a:off x="4496318" y="3034644"/>
            <a:ext cx="159252" cy="7151194"/>
          </a:xfrm>
          <a:prstGeom prst="rect">
            <a:avLst/>
          </a:prstGeom>
          <a:solidFill>
            <a:srgbClr val="F6D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AFD4E02-8EB7-42B1-AFD8-E8BEC3404DE4}"/>
              </a:ext>
            </a:extLst>
          </p:cNvPr>
          <p:cNvSpPr txBox="1">
            <a:spLocks/>
          </p:cNvSpPr>
          <p:nvPr/>
        </p:nvSpPr>
        <p:spPr>
          <a:xfrm>
            <a:off x="8341112" y="1002288"/>
            <a:ext cx="3568391" cy="44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5E8E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ajan Pro" pitchFamily="18" charset="0"/>
                <a:ea typeface="+mn-ea"/>
                <a:cs typeface="+mn-cs"/>
              </a:rPr>
              <a:t>Graduate Writing Center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19A49F2-BA19-4DE9-8DA5-9F75E1DA59A8}"/>
              </a:ext>
            </a:extLst>
          </p:cNvPr>
          <p:cNvCxnSpPr>
            <a:cxnSpLocks/>
          </p:cNvCxnSpPr>
          <p:nvPr/>
        </p:nvCxnSpPr>
        <p:spPr>
          <a:xfrm>
            <a:off x="1006032" y="4075175"/>
            <a:ext cx="970006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 2">
            <a:extLst>
              <a:ext uri="{FF2B5EF4-FFF2-40B4-BE49-F238E27FC236}">
                <a16:creationId xmlns:a16="http://schemas.microsoft.com/office/drawing/2014/main" id="{A7134D60-2079-44F9-A7E9-33707C6F0F2E}"/>
              </a:ext>
            </a:extLst>
          </p:cNvPr>
          <p:cNvSpPr txBox="1">
            <a:spLocks/>
          </p:cNvSpPr>
          <p:nvPr/>
        </p:nvSpPr>
        <p:spPr>
          <a:xfrm>
            <a:off x="1006032" y="4205617"/>
            <a:ext cx="9728871" cy="44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5E8E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ajan Pro" pitchFamily="18" charset="0"/>
                <a:ea typeface="+mn-ea"/>
                <a:cs typeface="+mn-cs"/>
              </a:rPr>
              <a:t>12 April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47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7990" y="2960624"/>
            <a:ext cx="4868243" cy="1571909"/>
            <a:chOff x="0" y="0"/>
            <a:chExt cx="3928909" cy="12686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28909" cy="1268607"/>
            </a:xfrm>
            <a:custGeom>
              <a:avLst/>
              <a:gdLst/>
              <a:ahLst/>
              <a:cxnLst/>
              <a:rect l="l" t="t" r="r" b="b"/>
              <a:pathLst>
                <a:path w="3928909" h="1268607">
                  <a:moveTo>
                    <a:pt x="3804449" y="1268606"/>
                  </a:moveTo>
                  <a:lnTo>
                    <a:pt x="124460" y="1268606"/>
                  </a:lnTo>
                  <a:cubicBezTo>
                    <a:pt x="55880" y="1268606"/>
                    <a:pt x="0" y="1212727"/>
                    <a:pt x="0" y="114414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04450" y="0"/>
                  </a:lnTo>
                  <a:cubicBezTo>
                    <a:pt x="3873029" y="0"/>
                    <a:pt x="3928909" y="55880"/>
                    <a:pt x="3928909" y="124460"/>
                  </a:cubicBezTo>
                  <a:lnTo>
                    <a:pt x="3928909" y="1144147"/>
                  </a:lnTo>
                  <a:cubicBezTo>
                    <a:pt x="3928909" y="1212727"/>
                    <a:pt x="3873029" y="1268607"/>
                    <a:pt x="3804450" y="126860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3BB9EC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2192000" cy="547685"/>
            <a:chOff x="0" y="0"/>
            <a:chExt cx="24384000" cy="109537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4384000" cy="1095371"/>
              <a:chOff x="0" y="0"/>
              <a:chExt cx="6555032" cy="29446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555032" cy="294463"/>
              </a:xfrm>
              <a:custGeom>
                <a:avLst/>
                <a:gdLst/>
                <a:ahLst/>
                <a:cxnLst/>
                <a:rect l="l" t="t" r="r" b="b"/>
                <a:pathLst>
                  <a:path w="6555032" h="294463">
                    <a:moveTo>
                      <a:pt x="0" y="0"/>
                    </a:moveTo>
                    <a:lnTo>
                      <a:pt x="6555032" y="0"/>
                    </a:lnTo>
                    <a:lnTo>
                      <a:pt x="6555032" y="294463"/>
                    </a:lnTo>
                    <a:lnTo>
                      <a:pt x="0" y="294463"/>
                    </a:lnTo>
                    <a:close/>
                  </a:path>
                </a:pathLst>
              </a:custGeom>
              <a:solidFill>
                <a:srgbClr val="F6D57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14605160" y="349904"/>
              <a:ext cx="9251476" cy="350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609630" rtl="0" eaLnBrk="1" fontAlgn="auto" latinLnBrk="0" hangingPunct="1">
                <a:lnSpc>
                  <a:spcPts val="149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" b="0" i="0" u="none" strike="noStrike" kern="1200" cap="none" spc="0" normalizeH="0" baseline="0" noProof="0">
                  <a:ln>
                    <a:noFill/>
                  </a:ln>
                  <a:solidFill>
                    <a:srgbClr val="1C4F59"/>
                  </a:solidFill>
                  <a:effectLst/>
                  <a:uLnTx/>
                  <a:uFillTx/>
                  <a:latin typeface="Aileron Regular"/>
                  <a:ea typeface="+mn-ea"/>
                  <a:cs typeface="+mn-cs"/>
                </a:rPr>
                <a:t>Plagiarism Prevention | Definitions and Expectations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256333" y="2960624"/>
            <a:ext cx="4868243" cy="1571909"/>
            <a:chOff x="0" y="0"/>
            <a:chExt cx="3928909" cy="12686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928909" cy="1268607"/>
            </a:xfrm>
            <a:custGeom>
              <a:avLst/>
              <a:gdLst/>
              <a:ahLst/>
              <a:cxnLst/>
              <a:rect l="l" t="t" r="r" b="b"/>
              <a:pathLst>
                <a:path w="3928909" h="1268607">
                  <a:moveTo>
                    <a:pt x="3804449" y="1268606"/>
                  </a:moveTo>
                  <a:lnTo>
                    <a:pt x="124460" y="1268606"/>
                  </a:lnTo>
                  <a:cubicBezTo>
                    <a:pt x="55880" y="1268606"/>
                    <a:pt x="0" y="1212727"/>
                    <a:pt x="0" y="114414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04450" y="0"/>
                  </a:lnTo>
                  <a:cubicBezTo>
                    <a:pt x="3873029" y="0"/>
                    <a:pt x="3928909" y="55880"/>
                    <a:pt x="3928909" y="124460"/>
                  </a:cubicBezTo>
                  <a:lnTo>
                    <a:pt x="3928909" y="1144147"/>
                  </a:lnTo>
                  <a:cubicBezTo>
                    <a:pt x="3928909" y="1212727"/>
                    <a:pt x="3873029" y="1268607"/>
                    <a:pt x="3804450" y="126860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C0000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125237" y="3099859"/>
            <a:ext cx="5130433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Don't cite: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your own ideas and findings,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common knowledge for your readers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27969" y="2634764"/>
            <a:ext cx="1111814" cy="1111814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990850" y="4755355"/>
            <a:ext cx="6200776" cy="1133229"/>
            <a:chOff x="0" y="0"/>
            <a:chExt cx="8124225" cy="91457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4225" cy="914571"/>
            </a:xfrm>
            <a:custGeom>
              <a:avLst/>
              <a:gdLst/>
              <a:ahLst/>
              <a:cxnLst/>
              <a:rect l="l" t="t" r="r" b="b"/>
              <a:pathLst>
                <a:path w="8124225" h="914571">
                  <a:moveTo>
                    <a:pt x="7999765" y="914571"/>
                  </a:moveTo>
                  <a:lnTo>
                    <a:pt x="124460" y="914571"/>
                  </a:lnTo>
                  <a:cubicBezTo>
                    <a:pt x="55880" y="914571"/>
                    <a:pt x="0" y="858691"/>
                    <a:pt x="0" y="79011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999765" y="0"/>
                  </a:lnTo>
                  <a:cubicBezTo>
                    <a:pt x="8068346" y="0"/>
                    <a:pt x="8124225" y="55880"/>
                    <a:pt x="8124225" y="124460"/>
                  </a:cubicBezTo>
                  <a:lnTo>
                    <a:pt x="8124225" y="790111"/>
                  </a:lnTo>
                  <a:cubicBezTo>
                    <a:pt x="8124225" y="858691"/>
                    <a:pt x="8068346" y="914571"/>
                    <a:pt x="7999765" y="91457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710698" y="2613559"/>
            <a:ext cx="1133019" cy="113301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4163891" y="5817595"/>
            <a:ext cx="3352811" cy="2355349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0" y="2002050"/>
            <a:ext cx="12192000" cy="689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70" b="1" i="0" u="none" strike="noStrike" kern="1200" cap="none" spc="0" normalizeH="0" baseline="0" noProof="0" dirty="0">
                <a:ln>
                  <a:noFill/>
                </a:ln>
                <a:solidFill>
                  <a:srgbClr val="FEF4D6"/>
                </a:solidFill>
                <a:effectLst/>
                <a:uLnTx/>
                <a:uFillTx/>
                <a:latin typeface="Sailors Bold"/>
                <a:ea typeface="+mn-ea"/>
                <a:cs typeface="+mn-cs"/>
              </a:rPr>
              <a:t>WHAT DO I ATTRIBUTE?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49866" y="3037268"/>
            <a:ext cx="4696370" cy="151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Cite: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ideas, data, images, and words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that are not your own</a:t>
            </a:r>
          </a:p>
          <a:p>
            <a:pPr marL="0" marR="0" lvl="0" indent="0" algn="ctr" defTabSz="609630" rtl="0" eaLnBrk="1" fontAlgn="auto" latinLnBrk="0" hangingPunct="1">
              <a:lnSpc>
                <a:spcPts val="20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4221E"/>
              </a:solidFill>
              <a:effectLst/>
              <a:uLnTx/>
              <a:uFillTx/>
              <a:latin typeface="Aileron Regular Bold"/>
              <a:ea typeface="+mn-ea"/>
              <a:cs typeface="+mn-c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990850" y="4934375"/>
            <a:ext cx="62103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C4F59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Distinguish between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source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C4F59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 evidence and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C4F59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your own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C4F59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input and thoughts</a:t>
            </a:r>
          </a:p>
        </p:txBody>
      </p:sp>
      <p:pic>
        <p:nvPicPr>
          <p:cNvPr id="23" name="Picture 22" descr="A picture containing logo&#10;&#10;Description automatically generated">
            <a:extLst>
              <a:ext uri="{FF2B5EF4-FFF2-40B4-BE49-F238E27FC236}">
                <a16:creationId xmlns:a16="http://schemas.microsoft.com/office/drawing/2014/main" id="{58DA8613-08C6-4813-B34D-E65DDEC2CB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474" y="-53648"/>
            <a:ext cx="904874" cy="625801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CD33DA9E-4D4B-4160-8D12-0DD5830AE5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3503"/>
            <a:ext cx="752474" cy="5184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47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12192000" cy="547685"/>
            <a:chOff x="0" y="0"/>
            <a:chExt cx="6555032" cy="294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294463"/>
            </a:xfrm>
            <a:custGeom>
              <a:avLst/>
              <a:gdLst/>
              <a:ahLst/>
              <a:cxnLst/>
              <a:rect l="l" t="t" r="r" b="b"/>
              <a:pathLst>
                <a:path w="6555032" h="294463">
                  <a:moveTo>
                    <a:pt x="0" y="0"/>
                  </a:moveTo>
                  <a:lnTo>
                    <a:pt x="6555032" y="0"/>
                  </a:lnTo>
                  <a:lnTo>
                    <a:pt x="6555032" y="294463"/>
                  </a:lnTo>
                  <a:lnTo>
                    <a:pt x="0" y="294463"/>
                  </a:lnTo>
                  <a:close/>
                </a:path>
              </a:pathLst>
            </a:custGeom>
            <a:solidFill>
              <a:srgbClr val="F6D57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90870" y="2067340"/>
            <a:ext cx="9362660" cy="4615708"/>
            <a:chOff x="0" y="0"/>
            <a:chExt cx="2393585" cy="33301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93585" cy="3330182"/>
            </a:xfrm>
            <a:custGeom>
              <a:avLst/>
              <a:gdLst/>
              <a:ahLst/>
              <a:cxnLst/>
              <a:rect l="l" t="t" r="r" b="b"/>
              <a:pathLst>
                <a:path w="2393585" h="3330182">
                  <a:moveTo>
                    <a:pt x="2269125" y="3330182"/>
                  </a:moveTo>
                  <a:lnTo>
                    <a:pt x="124460" y="3330182"/>
                  </a:lnTo>
                  <a:cubicBezTo>
                    <a:pt x="55880" y="3330182"/>
                    <a:pt x="0" y="3274302"/>
                    <a:pt x="0" y="32057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3205722"/>
                  </a:lnTo>
                  <a:cubicBezTo>
                    <a:pt x="2393585" y="3274302"/>
                    <a:pt x="2337705" y="3330182"/>
                    <a:pt x="2269125" y="3330182"/>
                  </a:cubicBez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360476" y="3219086"/>
            <a:ext cx="3427921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3" b="0" i="0" u="none" strike="noStrike" kern="1200" cap="none" spc="0" normalizeH="0" baseline="0" noProof="0" dirty="0">
                <a:ln>
                  <a:noFill/>
                </a:ln>
                <a:solidFill>
                  <a:srgbClr val="C82D28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Essential Rules</a:t>
            </a:r>
          </a:p>
        </p:txBody>
      </p:sp>
      <p:pic>
        <p:nvPicPr>
          <p:cNvPr id="26" name="Picture 25" descr="A picture containing logo&#10;&#10;Description automatically generated">
            <a:extLst>
              <a:ext uri="{FF2B5EF4-FFF2-40B4-BE49-F238E27FC236}">
                <a16:creationId xmlns:a16="http://schemas.microsoft.com/office/drawing/2014/main" id="{76BE1783-DA70-4ADD-AAD7-A8B1381F6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4" y="-53648"/>
            <a:ext cx="904874" cy="625801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20BA6E1C-4E31-4701-A89A-CD7B89D57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03"/>
            <a:ext cx="752474" cy="5184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3B24C1-4A3A-FDAE-87A4-E2E9978A182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00792" y="2402054"/>
            <a:ext cx="8743798" cy="403887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776764-17F3-CECD-C749-EB67453828AE}"/>
              </a:ext>
            </a:extLst>
          </p:cNvPr>
          <p:cNvCxnSpPr>
            <a:cxnSpLocks/>
          </p:cNvCxnSpPr>
          <p:nvPr/>
        </p:nvCxnSpPr>
        <p:spPr>
          <a:xfrm>
            <a:off x="2130136" y="6009893"/>
            <a:ext cx="8154601" cy="0"/>
          </a:xfrm>
          <a:prstGeom prst="line">
            <a:avLst/>
          </a:prstGeom>
          <a:ln w="57150">
            <a:solidFill>
              <a:srgbClr val="D2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77D6FB-0FF4-E0D0-FCFE-BA05EECFC3F6}"/>
              </a:ext>
            </a:extLst>
          </p:cNvPr>
          <p:cNvCxnSpPr>
            <a:cxnSpLocks/>
          </p:cNvCxnSpPr>
          <p:nvPr/>
        </p:nvCxnSpPr>
        <p:spPr>
          <a:xfrm>
            <a:off x="2102977" y="6370523"/>
            <a:ext cx="6235266" cy="0"/>
          </a:xfrm>
          <a:prstGeom prst="line">
            <a:avLst/>
          </a:prstGeom>
          <a:ln w="57150">
            <a:solidFill>
              <a:srgbClr val="D2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57DCFE-9AF4-62D3-DCA0-A75500872A78}"/>
              </a:ext>
            </a:extLst>
          </p:cNvPr>
          <p:cNvCxnSpPr>
            <a:cxnSpLocks/>
          </p:cNvCxnSpPr>
          <p:nvPr/>
        </p:nvCxnSpPr>
        <p:spPr>
          <a:xfrm>
            <a:off x="9243588" y="5644736"/>
            <a:ext cx="1041149" cy="0"/>
          </a:xfrm>
          <a:prstGeom prst="line">
            <a:avLst/>
          </a:prstGeom>
          <a:ln w="57150">
            <a:solidFill>
              <a:srgbClr val="D2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EB6DA8C-3F31-B8DE-BEF7-1A03A7834CC3}"/>
              </a:ext>
            </a:extLst>
          </p:cNvPr>
          <p:cNvGrpSpPr/>
          <p:nvPr/>
        </p:nvGrpSpPr>
        <p:grpSpPr>
          <a:xfrm rot="8006475">
            <a:off x="9966149" y="4083354"/>
            <a:ext cx="2083707" cy="1002552"/>
            <a:chOff x="1877888" y="1605573"/>
            <a:chExt cx="2459119" cy="1002552"/>
          </a:xfrm>
        </p:grpSpPr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3116F6C9-A896-DC93-B76F-E3DB14DB4054}"/>
                </a:ext>
              </a:extLst>
            </p:cNvPr>
            <p:cNvSpPr/>
            <p:nvPr/>
          </p:nvSpPr>
          <p:spPr>
            <a:xfrm>
              <a:off x="1877888" y="1605573"/>
              <a:ext cx="2459119" cy="1002552"/>
            </a:xfrm>
            <a:prstGeom prst="rightArrow">
              <a:avLst>
                <a:gd name="adj1" fmla="val 50000"/>
                <a:gd name="adj2" fmla="val 69002"/>
              </a:avLst>
            </a:prstGeom>
            <a:solidFill>
              <a:srgbClr val="FFDB5A"/>
            </a:solidFill>
            <a:ln w="38100">
              <a:solidFill>
                <a:srgbClr val="D2A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 Placeholder 6">
              <a:extLst>
                <a:ext uri="{FF2B5EF4-FFF2-40B4-BE49-F238E27FC236}">
                  <a16:creationId xmlns:a16="http://schemas.microsoft.com/office/drawing/2014/main" id="{9A6DFF25-91BC-F690-9822-E633D9999BE8}"/>
                </a:ext>
              </a:extLst>
            </p:cNvPr>
            <p:cNvSpPr txBox="1">
              <a:spLocks/>
            </p:cNvSpPr>
            <p:nvPr/>
          </p:nvSpPr>
          <p:spPr>
            <a:xfrm rot="10794423">
              <a:off x="2112335" y="1812674"/>
              <a:ext cx="1657351" cy="599751"/>
            </a:xfrm>
            <a:prstGeom prst="rect">
              <a:avLst/>
            </a:prstGeom>
          </p:spPr>
          <p:txBody>
            <a:bodyPr vert="horz" lIns="0" tIns="45720" rIns="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45FC4">
                      <a:lumMod val="75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SOURCE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45FC4">
                    <a:lumMod val="75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6DB7E5-1C54-57AD-8579-4A9CA5637BF9}"/>
              </a:ext>
            </a:extLst>
          </p:cNvPr>
          <p:cNvGrpSpPr/>
          <p:nvPr/>
        </p:nvGrpSpPr>
        <p:grpSpPr>
          <a:xfrm rot="19402854">
            <a:off x="989882" y="3122150"/>
            <a:ext cx="2083707" cy="1002552"/>
            <a:chOff x="1877888" y="1605573"/>
            <a:chExt cx="2459119" cy="1002552"/>
          </a:xfrm>
        </p:grpSpPr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61207912-8EEA-9468-FCAF-E40B88E76B6C}"/>
                </a:ext>
              </a:extLst>
            </p:cNvPr>
            <p:cNvSpPr/>
            <p:nvPr/>
          </p:nvSpPr>
          <p:spPr>
            <a:xfrm>
              <a:off x="1877888" y="1605573"/>
              <a:ext cx="2459119" cy="1002552"/>
            </a:xfrm>
            <a:prstGeom prst="rightArrow">
              <a:avLst>
                <a:gd name="adj1" fmla="val 50000"/>
                <a:gd name="adj2" fmla="val 69002"/>
              </a:avLst>
            </a:prstGeom>
            <a:solidFill>
              <a:srgbClr val="3BB9EC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 Placeholder 6">
              <a:extLst>
                <a:ext uri="{FF2B5EF4-FFF2-40B4-BE49-F238E27FC236}">
                  <a16:creationId xmlns:a16="http://schemas.microsoft.com/office/drawing/2014/main" id="{148C1980-8F5F-3E10-EC3F-B498E834FB95}"/>
                </a:ext>
              </a:extLst>
            </p:cNvPr>
            <p:cNvSpPr txBox="1">
              <a:spLocks/>
            </p:cNvSpPr>
            <p:nvPr/>
          </p:nvSpPr>
          <p:spPr>
            <a:xfrm rot="2324">
              <a:off x="1938002" y="1811257"/>
              <a:ext cx="1960976" cy="599751"/>
            </a:xfrm>
            <a:prstGeom prst="rect">
              <a:avLst/>
            </a:prstGeom>
          </p:spPr>
          <p:txBody>
            <a:bodyPr vert="horz" lIns="0" tIns="45720" rIns="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45FC4">
                      <a:lumMod val="75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MINE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1B4AB85-DAE8-59A2-8ECF-898B06235A7E}"/>
              </a:ext>
            </a:extLst>
          </p:cNvPr>
          <p:cNvGrpSpPr/>
          <p:nvPr/>
        </p:nvGrpSpPr>
        <p:grpSpPr>
          <a:xfrm rot="19402854">
            <a:off x="3611326" y="3873918"/>
            <a:ext cx="2083707" cy="1002552"/>
            <a:chOff x="1877888" y="1605573"/>
            <a:chExt cx="2459119" cy="1002552"/>
          </a:xfrm>
        </p:grpSpPr>
        <p:sp>
          <p:nvSpPr>
            <p:cNvPr id="43" name="Arrow: Right 42">
              <a:extLst>
                <a:ext uri="{FF2B5EF4-FFF2-40B4-BE49-F238E27FC236}">
                  <a16:creationId xmlns:a16="http://schemas.microsoft.com/office/drawing/2014/main" id="{D266CDA7-4937-D28D-18D1-0E25BA1FB795}"/>
                </a:ext>
              </a:extLst>
            </p:cNvPr>
            <p:cNvSpPr/>
            <p:nvPr/>
          </p:nvSpPr>
          <p:spPr>
            <a:xfrm>
              <a:off x="1877888" y="1605573"/>
              <a:ext cx="2459119" cy="1002552"/>
            </a:xfrm>
            <a:prstGeom prst="rightArrow">
              <a:avLst>
                <a:gd name="adj1" fmla="val 50000"/>
                <a:gd name="adj2" fmla="val 69002"/>
              </a:avLst>
            </a:prstGeom>
            <a:solidFill>
              <a:srgbClr val="3BB9EC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ext Placeholder 6">
              <a:extLst>
                <a:ext uri="{FF2B5EF4-FFF2-40B4-BE49-F238E27FC236}">
                  <a16:creationId xmlns:a16="http://schemas.microsoft.com/office/drawing/2014/main" id="{1D6AF054-A46F-1236-77CF-C46EEE66D4DA}"/>
                </a:ext>
              </a:extLst>
            </p:cNvPr>
            <p:cNvSpPr txBox="1">
              <a:spLocks/>
            </p:cNvSpPr>
            <p:nvPr/>
          </p:nvSpPr>
          <p:spPr>
            <a:xfrm rot="2324">
              <a:off x="1938002" y="1811257"/>
              <a:ext cx="1960976" cy="599751"/>
            </a:xfrm>
            <a:prstGeom prst="rect">
              <a:avLst/>
            </a:prstGeom>
          </p:spPr>
          <p:txBody>
            <a:bodyPr vert="horz" lIns="0" tIns="45720" rIns="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45FC4">
                      <a:lumMod val="75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MINE</a:t>
              </a: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187A7D0-30FB-1BAA-C66C-495C28EE8E1A}"/>
              </a:ext>
            </a:extLst>
          </p:cNvPr>
          <p:cNvCxnSpPr>
            <a:cxnSpLocks/>
          </p:cNvCxnSpPr>
          <p:nvPr/>
        </p:nvCxnSpPr>
        <p:spPr>
          <a:xfrm>
            <a:off x="5004336" y="3659207"/>
            <a:ext cx="1821977" cy="0"/>
          </a:xfrm>
          <a:prstGeom prst="line">
            <a:avLst/>
          </a:prstGeom>
          <a:ln w="57150">
            <a:solidFill>
              <a:srgbClr val="3BB9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18FBAF3-F902-E5B3-6B60-84CF37B58AE1}"/>
              </a:ext>
            </a:extLst>
          </p:cNvPr>
          <p:cNvCxnSpPr>
            <a:cxnSpLocks/>
          </p:cNvCxnSpPr>
          <p:nvPr/>
        </p:nvCxnSpPr>
        <p:spPr>
          <a:xfrm>
            <a:off x="7338621" y="4458393"/>
            <a:ext cx="2457229" cy="0"/>
          </a:xfrm>
          <a:prstGeom prst="line">
            <a:avLst/>
          </a:prstGeom>
          <a:ln w="57150">
            <a:solidFill>
              <a:srgbClr val="3BB9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7650F35-90E3-45F0-5284-7AE1366FF7F6}"/>
              </a:ext>
            </a:extLst>
          </p:cNvPr>
          <p:cNvGrpSpPr/>
          <p:nvPr/>
        </p:nvGrpSpPr>
        <p:grpSpPr>
          <a:xfrm rot="8294214">
            <a:off x="8753996" y="2862722"/>
            <a:ext cx="2083707" cy="1002552"/>
            <a:chOff x="1877888" y="1605573"/>
            <a:chExt cx="2459119" cy="1002552"/>
          </a:xfrm>
        </p:grpSpPr>
        <p:sp>
          <p:nvSpPr>
            <p:cNvPr id="50" name="Arrow: Right 49">
              <a:extLst>
                <a:ext uri="{FF2B5EF4-FFF2-40B4-BE49-F238E27FC236}">
                  <a16:creationId xmlns:a16="http://schemas.microsoft.com/office/drawing/2014/main" id="{E84CC225-FFA5-8B21-B7DB-19CFE691D4D3}"/>
                </a:ext>
              </a:extLst>
            </p:cNvPr>
            <p:cNvSpPr/>
            <p:nvPr/>
          </p:nvSpPr>
          <p:spPr>
            <a:xfrm>
              <a:off x="1877888" y="1605573"/>
              <a:ext cx="2459119" cy="1002552"/>
            </a:xfrm>
            <a:prstGeom prst="rightArrow">
              <a:avLst>
                <a:gd name="adj1" fmla="val 50000"/>
                <a:gd name="adj2" fmla="val 69002"/>
              </a:avLst>
            </a:prstGeom>
            <a:solidFill>
              <a:srgbClr val="3BB9EC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Text Placeholder 6">
              <a:extLst>
                <a:ext uri="{FF2B5EF4-FFF2-40B4-BE49-F238E27FC236}">
                  <a16:creationId xmlns:a16="http://schemas.microsoft.com/office/drawing/2014/main" id="{8B89479E-9D64-33CD-35DB-C0173F2B94C7}"/>
                </a:ext>
              </a:extLst>
            </p:cNvPr>
            <p:cNvSpPr txBox="1">
              <a:spLocks/>
            </p:cNvSpPr>
            <p:nvPr/>
          </p:nvSpPr>
          <p:spPr>
            <a:xfrm rot="10799099">
              <a:off x="1938002" y="1811257"/>
              <a:ext cx="1960976" cy="599751"/>
            </a:xfrm>
            <a:prstGeom prst="rect">
              <a:avLst/>
            </a:prstGeom>
          </p:spPr>
          <p:txBody>
            <a:bodyPr vert="horz" lIns="0" tIns="45720" rIns="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45FC4">
                      <a:lumMod val="75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MINE</a:t>
              </a:r>
            </a:p>
          </p:txBody>
        </p:sp>
      </p:grpSp>
      <p:sp>
        <p:nvSpPr>
          <p:cNvPr id="2" name="TextBox 16">
            <a:extLst>
              <a:ext uri="{FF2B5EF4-FFF2-40B4-BE49-F238E27FC236}">
                <a16:creationId xmlns:a16="http://schemas.microsoft.com/office/drawing/2014/main" id="{A6AFCDB0-E973-1106-E052-3FFE2F7E5BF3}"/>
              </a:ext>
            </a:extLst>
          </p:cNvPr>
          <p:cNvSpPr txBox="1"/>
          <p:nvPr/>
        </p:nvSpPr>
        <p:spPr>
          <a:xfrm>
            <a:off x="3702865" y="764023"/>
            <a:ext cx="8241567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EF4D6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CAN YOU SPY</a:t>
            </a:r>
          </a:p>
          <a:p>
            <a:pPr marL="0" marR="0" lvl="0" indent="0" algn="l" defTabSz="609630" rtl="0" eaLnBrk="1" fontAlgn="auto" latinLnBrk="0" hangingPunct="1">
              <a:lnSpc>
                <a:spcPts val="5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DB5A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MISSING ATTRIBUTION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EF4D6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E100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pic>
        <p:nvPicPr>
          <p:cNvPr id="8" name="Graphic 7" descr="Magnifying glass with solid fill">
            <a:extLst>
              <a:ext uri="{FF2B5EF4-FFF2-40B4-BE49-F238E27FC236}">
                <a16:creationId xmlns:a16="http://schemas.microsoft.com/office/drawing/2014/main" id="{3D4D2714-6D20-540A-B0CC-9EF71EC46F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000406">
            <a:off x="1223105" y="233659"/>
            <a:ext cx="2524804" cy="252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17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47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490870" y="2067340"/>
            <a:ext cx="9362660" cy="4615708"/>
            <a:chOff x="0" y="0"/>
            <a:chExt cx="2393585" cy="33301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93585" cy="3330182"/>
            </a:xfrm>
            <a:custGeom>
              <a:avLst/>
              <a:gdLst/>
              <a:ahLst/>
              <a:cxnLst/>
              <a:rect l="l" t="t" r="r" b="b"/>
              <a:pathLst>
                <a:path w="2393585" h="3330182">
                  <a:moveTo>
                    <a:pt x="2269125" y="3330182"/>
                  </a:moveTo>
                  <a:lnTo>
                    <a:pt x="124460" y="3330182"/>
                  </a:lnTo>
                  <a:cubicBezTo>
                    <a:pt x="55880" y="3330182"/>
                    <a:pt x="0" y="3274302"/>
                    <a:pt x="0" y="32057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3205722"/>
                  </a:lnTo>
                  <a:cubicBezTo>
                    <a:pt x="2393585" y="3274302"/>
                    <a:pt x="2337705" y="3330182"/>
                    <a:pt x="2269125" y="3330182"/>
                  </a:cubicBez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518AE9F-BED4-DB50-18E3-5970AF4F20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36467" y="2402054"/>
            <a:ext cx="8472447" cy="403887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2192000" cy="547685"/>
            <a:chOff x="0" y="0"/>
            <a:chExt cx="6555032" cy="294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294463"/>
            </a:xfrm>
            <a:custGeom>
              <a:avLst/>
              <a:gdLst/>
              <a:ahLst/>
              <a:cxnLst/>
              <a:rect l="l" t="t" r="r" b="b"/>
              <a:pathLst>
                <a:path w="6555032" h="294463">
                  <a:moveTo>
                    <a:pt x="0" y="0"/>
                  </a:moveTo>
                  <a:lnTo>
                    <a:pt x="6555032" y="0"/>
                  </a:lnTo>
                  <a:lnTo>
                    <a:pt x="6555032" y="294463"/>
                  </a:lnTo>
                  <a:lnTo>
                    <a:pt x="0" y="294463"/>
                  </a:lnTo>
                  <a:close/>
                </a:path>
              </a:pathLst>
            </a:custGeom>
            <a:solidFill>
              <a:srgbClr val="F6D57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6" name="Picture 25" descr="A picture containing logo&#10;&#10;Description automatically generated">
            <a:extLst>
              <a:ext uri="{FF2B5EF4-FFF2-40B4-BE49-F238E27FC236}">
                <a16:creationId xmlns:a16="http://schemas.microsoft.com/office/drawing/2014/main" id="{76BE1783-DA70-4ADD-AAD7-A8B1381F6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4" y="-53648"/>
            <a:ext cx="904874" cy="625801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20BA6E1C-4E31-4701-A89A-CD7B89D57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503"/>
            <a:ext cx="752474" cy="51847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776764-17F3-CECD-C749-EB67453828AE}"/>
              </a:ext>
            </a:extLst>
          </p:cNvPr>
          <p:cNvCxnSpPr>
            <a:cxnSpLocks/>
          </p:cNvCxnSpPr>
          <p:nvPr/>
        </p:nvCxnSpPr>
        <p:spPr>
          <a:xfrm>
            <a:off x="2130136" y="6009893"/>
            <a:ext cx="8154601" cy="0"/>
          </a:xfrm>
          <a:prstGeom prst="line">
            <a:avLst/>
          </a:prstGeom>
          <a:ln w="57150">
            <a:solidFill>
              <a:srgbClr val="D2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77D6FB-0FF4-E0D0-FCFE-BA05EECFC3F6}"/>
              </a:ext>
            </a:extLst>
          </p:cNvPr>
          <p:cNvCxnSpPr>
            <a:cxnSpLocks/>
          </p:cNvCxnSpPr>
          <p:nvPr/>
        </p:nvCxnSpPr>
        <p:spPr>
          <a:xfrm>
            <a:off x="2102977" y="6370523"/>
            <a:ext cx="6235266" cy="0"/>
          </a:xfrm>
          <a:prstGeom prst="line">
            <a:avLst/>
          </a:prstGeom>
          <a:ln w="57150">
            <a:solidFill>
              <a:srgbClr val="D2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57DCFE-9AF4-62D3-DCA0-A75500872A78}"/>
              </a:ext>
            </a:extLst>
          </p:cNvPr>
          <p:cNvCxnSpPr>
            <a:cxnSpLocks/>
          </p:cNvCxnSpPr>
          <p:nvPr/>
        </p:nvCxnSpPr>
        <p:spPr>
          <a:xfrm>
            <a:off x="9162107" y="5644736"/>
            <a:ext cx="1122630" cy="0"/>
          </a:xfrm>
          <a:prstGeom prst="line">
            <a:avLst/>
          </a:prstGeom>
          <a:ln w="57150">
            <a:solidFill>
              <a:srgbClr val="D2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C54D4C-491A-B571-B330-BC0392DA7395}"/>
              </a:ext>
            </a:extLst>
          </p:cNvPr>
          <p:cNvGrpSpPr/>
          <p:nvPr/>
        </p:nvGrpSpPr>
        <p:grpSpPr>
          <a:xfrm rot="8006475">
            <a:off x="9966149" y="4083354"/>
            <a:ext cx="2083707" cy="1002552"/>
            <a:chOff x="1877888" y="1605573"/>
            <a:chExt cx="2459119" cy="1002552"/>
          </a:xfrm>
        </p:grpSpPr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D5C9DB48-2861-0E07-19E0-BF0426BD152C}"/>
                </a:ext>
              </a:extLst>
            </p:cNvPr>
            <p:cNvSpPr/>
            <p:nvPr/>
          </p:nvSpPr>
          <p:spPr>
            <a:xfrm>
              <a:off x="1877888" y="1605573"/>
              <a:ext cx="2459119" cy="1002552"/>
            </a:xfrm>
            <a:prstGeom prst="rightArrow">
              <a:avLst>
                <a:gd name="adj1" fmla="val 50000"/>
                <a:gd name="adj2" fmla="val 69002"/>
              </a:avLst>
            </a:prstGeom>
            <a:solidFill>
              <a:srgbClr val="FFDB5A"/>
            </a:solidFill>
            <a:ln w="38100">
              <a:solidFill>
                <a:srgbClr val="D2A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 Placeholder 6">
              <a:extLst>
                <a:ext uri="{FF2B5EF4-FFF2-40B4-BE49-F238E27FC236}">
                  <a16:creationId xmlns:a16="http://schemas.microsoft.com/office/drawing/2014/main" id="{8431D359-8D8E-8072-B858-9B3C31390146}"/>
                </a:ext>
              </a:extLst>
            </p:cNvPr>
            <p:cNvSpPr txBox="1">
              <a:spLocks/>
            </p:cNvSpPr>
            <p:nvPr/>
          </p:nvSpPr>
          <p:spPr>
            <a:xfrm rot="10794423">
              <a:off x="2112335" y="1812674"/>
              <a:ext cx="1657351" cy="599751"/>
            </a:xfrm>
            <a:prstGeom prst="rect">
              <a:avLst/>
            </a:prstGeom>
          </p:spPr>
          <p:txBody>
            <a:bodyPr vert="horz" lIns="0" tIns="45720" rIns="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45FC4">
                      <a:lumMod val="75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SOURCE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45FC4">
                    <a:lumMod val="75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656876-49E6-F85E-4C51-E10B3AC6C906}"/>
              </a:ext>
            </a:extLst>
          </p:cNvPr>
          <p:cNvGrpSpPr/>
          <p:nvPr/>
        </p:nvGrpSpPr>
        <p:grpSpPr>
          <a:xfrm rot="19402854">
            <a:off x="989882" y="3122150"/>
            <a:ext cx="2083707" cy="1002552"/>
            <a:chOff x="1877888" y="1605573"/>
            <a:chExt cx="2459119" cy="1002552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EBFA7EEF-85EB-7BE9-DB41-D7A2DE035E45}"/>
                </a:ext>
              </a:extLst>
            </p:cNvPr>
            <p:cNvSpPr/>
            <p:nvPr/>
          </p:nvSpPr>
          <p:spPr>
            <a:xfrm>
              <a:off x="1877888" y="1605573"/>
              <a:ext cx="2459119" cy="1002552"/>
            </a:xfrm>
            <a:prstGeom prst="rightArrow">
              <a:avLst>
                <a:gd name="adj1" fmla="val 50000"/>
                <a:gd name="adj2" fmla="val 69002"/>
              </a:avLst>
            </a:prstGeom>
            <a:solidFill>
              <a:srgbClr val="3BB9EC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 Placeholder 6">
              <a:extLst>
                <a:ext uri="{FF2B5EF4-FFF2-40B4-BE49-F238E27FC236}">
                  <a16:creationId xmlns:a16="http://schemas.microsoft.com/office/drawing/2014/main" id="{63EA607C-04DF-8B32-B6F6-0199680095E5}"/>
                </a:ext>
              </a:extLst>
            </p:cNvPr>
            <p:cNvSpPr txBox="1">
              <a:spLocks/>
            </p:cNvSpPr>
            <p:nvPr/>
          </p:nvSpPr>
          <p:spPr>
            <a:xfrm rot="2324">
              <a:off x="1938002" y="1811257"/>
              <a:ext cx="1960976" cy="599751"/>
            </a:xfrm>
            <a:prstGeom prst="rect">
              <a:avLst/>
            </a:prstGeom>
          </p:spPr>
          <p:txBody>
            <a:bodyPr vert="horz" lIns="0" tIns="45720" rIns="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45FC4">
                      <a:lumMod val="75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MINE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3F591D-4DF7-B667-DF40-29B275B7532E}"/>
              </a:ext>
            </a:extLst>
          </p:cNvPr>
          <p:cNvGrpSpPr/>
          <p:nvPr/>
        </p:nvGrpSpPr>
        <p:grpSpPr>
          <a:xfrm rot="19402854">
            <a:off x="3611326" y="3873918"/>
            <a:ext cx="2083707" cy="1002552"/>
            <a:chOff x="1877888" y="1605573"/>
            <a:chExt cx="2459119" cy="1002552"/>
          </a:xfrm>
        </p:grpSpPr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8C31DBFA-4ED8-8873-2C1D-1944BA2C67A7}"/>
                </a:ext>
              </a:extLst>
            </p:cNvPr>
            <p:cNvSpPr/>
            <p:nvPr/>
          </p:nvSpPr>
          <p:spPr>
            <a:xfrm>
              <a:off x="1877888" y="1605573"/>
              <a:ext cx="2459119" cy="1002552"/>
            </a:xfrm>
            <a:prstGeom prst="rightArrow">
              <a:avLst>
                <a:gd name="adj1" fmla="val 50000"/>
                <a:gd name="adj2" fmla="val 69002"/>
              </a:avLst>
            </a:prstGeom>
            <a:solidFill>
              <a:srgbClr val="3BB9EC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 Placeholder 6">
              <a:extLst>
                <a:ext uri="{FF2B5EF4-FFF2-40B4-BE49-F238E27FC236}">
                  <a16:creationId xmlns:a16="http://schemas.microsoft.com/office/drawing/2014/main" id="{7A55A0C4-D18F-6E5C-49B3-B080D3601BB0}"/>
                </a:ext>
              </a:extLst>
            </p:cNvPr>
            <p:cNvSpPr txBox="1">
              <a:spLocks/>
            </p:cNvSpPr>
            <p:nvPr/>
          </p:nvSpPr>
          <p:spPr>
            <a:xfrm rot="2324">
              <a:off x="1938002" y="1811257"/>
              <a:ext cx="1960976" cy="599751"/>
            </a:xfrm>
            <a:prstGeom prst="rect">
              <a:avLst/>
            </a:prstGeom>
          </p:spPr>
          <p:txBody>
            <a:bodyPr vert="horz" lIns="0" tIns="45720" rIns="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45FC4">
                      <a:lumMod val="75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MINE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B0F412-172B-B405-30BD-42F4F04AAE63}"/>
              </a:ext>
            </a:extLst>
          </p:cNvPr>
          <p:cNvGrpSpPr/>
          <p:nvPr/>
        </p:nvGrpSpPr>
        <p:grpSpPr>
          <a:xfrm rot="19299163">
            <a:off x="3754409" y="4092784"/>
            <a:ext cx="2083707" cy="1002552"/>
            <a:chOff x="1877888" y="1605573"/>
            <a:chExt cx="2459119" cy="1002552"/>
          </a:xfrm>
        </p:grpSpPr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9D8772F1-302F-E983-994C-73BC33A4FF12}"/>
                </a:ext>
              </a:extLst>
            </p:cNvPr>
            <p:cNvSpPr/>
            <p:nvPr/>
          </p:nvSpPr>
          <p:spPr>
            <a:xfrm>
              <a:off x="1877888" y="1605573"/>
              <a:ext cx="2459119" cy="1002552"/>
            </a:xfrm>
            <a:prstGeom prst="rightArrow">
              <a:avLst>
                <a:gd name="adj1" fmla="val 50000"/>
                <a:gd name="adj2" fmla="val 69002"/>
              </a:avLst>
            </a:prstGeom>
            <a:solidFill>
              <a:srgbClr val="FFDB5A"/>
            </a:solidFill>
            <a:ln w="38100">
              <a:solidFill>
                <a:srgbClr val="D2A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 Placeholder 6">
              <a:extLst>
                <a:ext uri="{FF2B5EF4-FFF2-40B4-BE49-F238E27FC236}">
                  <a16:creationId xmlns:a16="http://schemas.microsoft.com/office/drawing/2014/main" id="{2B373B3A-6F44-94F4-B685-38E3BC8A231C}"/>
                </a:ext>
              </a:extLst>
            </p:cNvPr>
            <p:cNvSpPr txBox="1">
              <a:spLocks/>
            </p:cNvSpPr>
            <p:nvPr/>
          </p:nvSpPr>
          <p:spPr>
            <a:xfrm rot="21563989">
              <a:off x="2112335" y="1812674"/>
              <a:ext cx="1657351" cy="599751"/>
            </a:xfrm>
            <a:prstGeom prst="rect">
              <a:avLst/>
            </a:prstGeom>
          </p:spPr>
          <p:txBody>
            <a:bodyPr vert="horz" lIns="0" tIns="45720" rIns="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45FC4">
                      <a:lumMod val="75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SOURCE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45FC4">
                    <a:lumMod val="75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C0AEF24-F38B-D974-D13C-15240A245421}"/>
              </a:ext>
            </a:extLst>
          </p:cNvPr>
          <p:cNvGrpSpPr/>
          <p:nvPr/>
        </p:nvGrpSpPr>
        <p:grpSpPr>
          <a:xfrm rot="8294214">
            <a:off x="8753996" y="2862722"/>
            <a:ext cx="2083707" cy="1002552"/>
            <a:chOff x="1877888" y="1605573"/>
            <a:chExt cx="2459119" cy="1002552"/>
          </a:xfrm>
        </p:grpSpPr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BFA90649-9DA6-B1CB-74D8-5EDBF5E6AF6F}"/>
                </a:ext>
              </a:extLst>
            </p:cNvPr>
            <p:cNvSpPr/>
            <p:nvPr/>
          </p:nvSpPr>
          <p:spPr>
            <a:xfrm>
              <a:off x="1877888" y="1605573"/>
              <a:ext cx="2459119" cy="1002552"/>
            </a:xfrm>
            <a:prstGeom prst="rightArrow">
              <a:avLst>
                <a:gd name="adj1" fmla="val 50000"/>
                <a:gd name="adj2" fmla="val 69002"/>
              </a:avLst>
            </a:prstGeom>
            <a:solidFill>
              <a:srgbClr val="3BB9EC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 Placeholder 6">
              <a:extLst>
                <a:ext uri="{FF2B5EF4-FFF2-40B4-BE49-F238E27FC236}">
                  <a16:creationId xmlns:a16="http://schemas.microsoft.com/office/drawing/2014/main" id="{682127F6-1956-578D-BFC6-176C9AD3B808}"/>
                </a:ext>
              </a:extLst>
            </p:cNvPr>
            <p:cNvSpPr txBox="1">
              <a:spLocks/>
            </p:cNvSpPr>
            <p:nvPr/>
          </p:nvSpPr>
          <p:spPr>
            <a:xfrm rot="10799099">
              <a:off x="1938002" y="1811257"/>
              <a:ext cx="1960976" cy="599751"/>
            </a:xfrm>
            <a:prstGeom prst="rect">
              <a:avLst/>
            </a:prstGeom>
          </p:spPr>
          <p:txBody>
            <a:bodyPr vert="horz" lIns="0" tIns="45720" rIns="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45FC4">
                      <a:lumMod val="75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MINE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0D1A4E7-2017-7120-A3D4-633F31405B15}"/>
              </a:ext>
            </a:extLst>
          </p:cNvPr>
          <p:cNvGrpSpPr/>
          <p:nvPr/>
        </p:nvGrpSpPr>
        <p:grpSpPr>
          <a:xfrm rot="8096717">
            <a:off x="8927309" y="3044660"/>
            <a:ext cx="2083707" cy="1002552"/>
            <a:chOff x="1877888" y="1605573"/>
            <a:chExt cx="2459119" cy="1002552"/>
          </a:xfrm>
        </p:grpSpPr>
        <p:sp>
          <p:nvSpPr>
            <p:cNvPr id="33" name="Arrow: Right 32">
              <a:extLst>
                <a:ext uri="{FF2B5EF4-FFF2-40B4-BE49-F238E27FC236}">
                  <a16:creationId xmlns:a16="http://schemas.microsoft.com/office/drawing/2014/main" id="{1CFDB685-4A57-A19C-215B-365A63DA48A7}"/>
                </a:ext>
              </a:extLst>
            </p:cNvPr>
            <p:cNvSpPr/>
            <p:nvPr/>
          </p:nvSpPr>
          <p:spPr>
            <a:xfrm>
              <a:off x="1877888" y="1605573"/>
              <a:ext cx="2459119" cy="1002552"/>
            </a:xfrm>
            <a:prstGeom prst="rightArrow">
              <a:avLst>
                <a:gd name="adj1" fmla="val 50000"/>
                <a:gd name="adj2" fmla="val 69002"/>
              </a:avLst>
            </a:prstGeom>
            <a:solidFill>
              <a:srgbClr val="FFDB5A"/>
            </a:solidFill>
            <a:ln w="38100">
              <a:solidFill>
                <a:srgbClr val="D2A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 Placeholder 6">
              <a:extLst>
                <a:ext uri="{FF2B5EF4-FFF2-40B4-BE49-F238E27FC236}">
                  <a16:creationId xmlns:a16="http://schemas.microsoft.com/office/drawing/2014/main" id="{97F1CB11-17AC-971D-7525-0FD31EAFD5E4}"/>
                </a:ext>
              </a:extLst>
            </p:cNvPr>
            <p:cNvSpPr txBox="1">
              <a:spLocks/>
            </p:cNvSpPr>
            <p:nvPr/>
          </p:nvSpPr>
          <p:spPr>
            <a:xfrm rot="10794423">
              <a:off x="2112335" y="1812674"/>
              <a:ext cx="1657351" cy="599751"/>
            </a:xfrm>
            <a:prstGeom prst="rect">
              <a:avLst/>
            </a:prstGeom>
          </p:spPr>
          <p:txBody>
            <a:bodyPr vert="horz" lIns="0" tIns="45720" rIns="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45FC4">
                      <a:lumMod val="75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SOURCE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45FC4">
                    <a:lumMod val="75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endParaRPr>
            </a:p>
          </p:txBody>
        </p:sp>
      </p:grpSp>
      <p:sp>
        <p:nvSpPr>
          <p:cNvPr id="8" name="TextBox 16">
            <a:extLst>
              <a:ext uri="{FF2B5EF4-FFF2-40B4-BE49-F238E27FC236}">
                <a16:creationId xmlns:a16="http://schemas.microsoft.com/office/drawing/2014/main" id="{65D72AE9-8205-5F94-92D9-3262F5E0DF49}"/>
              </a:ext>
            </a:extLst>
          </p:cNvPr>
          <p:cNvSpPr txBox="1"/>
          <p:nvPr/>
        </p:nvSpPr>
        <p:spPr>
          <a:xfrm>
            <a:off x="3702865" y="764023"/>
            <a:ext cx="8241567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EF4D6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CAN YOU SPY</a:t>
            </a:r>
          </a:p>
          <a:p>
            <a:pPr marL="0" marR="0" lvl="0" indent="0" algn="l" defTabSz="609630" rtl="0" eaLnBrk="1" fontAlgn="auto" latinLnBrk="0" hangingPunct="1">
              <a:lnSpc>
                <a:spcPts val="5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DB5A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MISSING ATTRIBUTION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EF4D6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E100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pic>
        <p:nvPicPr>
          <p:cNvPr id="12" name="Graphic 11" descr="Magnifying glass with solid fill">
            <a:extLst>
              <a:ext uri="{FF2B5EF4-FFF2-40B4-BE49-F238E27FC236}">
                <a16:creationId xmlns:a16="http://schemas.microsoft.com/office/drawing/2014/main" id="{D73588DA-FF22-1361-3A0A-FBA02AB80D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000406">
            <a:off x="1223105" y="233659"/>
            <a:ext cx="2524804" cy="252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9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47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12192000" cy="547685"/>
            <a:chOff x="0" y="0"/>
            <a:chExt cx="6555032" cy="294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294463"/>
            </a:xfrm>
            <a:custGeom>
              <a:avLst/>
              <a:gdLst/>
              <a:ahLst/>
              <a:cxnLst/>
              <a:rect l="l" t="t" r="r" b="b"/>
              <a:pathLst>
                <a:path w="6555032" h="294463">
                  <a:moveTo>
                    <a:pt x="0" y="0"/>
                  </a:moveTo>
                  <a:lnTo>
                    <a:pt x="6555032" y="0"/>
                  </a:lnTo>
                  <a:lnTo>
                    <a:pt x="6555032" y="294463"/>
                  </a:lnTo>
                  <a:lnTo>
                    <a:pt x="0" y="294463"/>
                  </a:lnTo>
                  <a:close/>
                </a:path>
              </a:pathLst>
            </a:custGeom>
            <a:solidFill>
              <a:srgbClr val="F6D57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90870" y="2501909"/>
            <a:ext cx="9362660" cy="3428999"/>
            <a:chOff x="0" y="0"/>
            <a:chExt cx="2393585" cy="33301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93585" cy="3330182"/>
            </a:xfrm>
            <a:custGeom>
              <a:avLst/>
              <a:gdLst/>
              <a:ahLst/>
              <a:cxnLst/>
              <a:rect l="l" t="t" r="r" b="b"/>
              <a:pathLst>
                <a:path w="2393585" h="3330182">
                  <a:moveTo>
                    <a:pt x="2269125" y="3330182"/>
                  </a:moveTo>
                  <a:lnTo>
                    <a:pt x="124460" y="3330182"/>
                  </a:lnTo>
                  <a:cubicBezTo>
                    <a:pt x="55880" y="3330182"/>
                    <a:pt x="0" y="3274302"/>
                    <a:pt x="0" y="32057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3205722"/>
                  </a:lnTo>
                  <a:cubicBezTo>
                    <a:pt x="2393585" y="3274302"/>
                    <a:pt x="2337705" y="3330182"/>
                    <a:pt x="2269125" y="3330182"/>
                  </a:cubicBez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6" name="Picture 25" descr="A picture containing logo&#10;&#10;Description automatically generated">
            <a:extLst>
              <a:ext uri="{FF2B5EF4-FFF2-40B4-BE49-F238E27FC236}">
                <a16:creationId xmlns:a16="http://schemas.microsoft.com/office/drawing/2014/main" id="{76BE1783-DA70-4ADD-AAD7-A8B1381F6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4" y="-53648"/>
            <a:ext cx="904874" cy="625801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20BA6E1C-4E31-4701-A89A-CD7B89D57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03"/>
            <a:ext cx="752474" cy="5184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65E7AD-BFD9-FF6F-E1EB-8BF77BA3483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00792" y="2895904"/>
            <a:ext cx="8743798" cy="2667979"/>
          </a:xfrm>
          <a:prstGeom prst="rect">
            <a:avLst/>
          </a:prstGeom>
        </p:spPr>
      </p:pic>
      <p:sp>
        <p:nvSpPr>
          <p:cNvPr id="2" name="TextBox 16">
            <a:extLst>
              <a:ext uri="{FF2B5EF4-FFF2-40B4-BE49-F238E27FC236}">
                <a16:creationId xmlns:a16="http://schemas.microsoft.com/office/drawing/2014/main" id="{561A4C06-D345-BA47-2492-A33BFC0E1918}"/>
              </a:ext>
            </a:extLst>
          </p:cNvPr>
          <p:cNvSpPr txBox="1"/>
          <p:nvPr/>
        </p:nvSpPr>
        <p:spPr>
          <a:xfrm>
            <a:off x="3702865" y="764023"/>
            <a:ext cx="8241567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EF4D6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CAN YOU SPY</a:t>
            </a:r>
          </a:p>
          <a:p>
            <a:pPr marL="0" marR="0" lvl="0" indent="0" algn="l" defTabSz="609630" rtl="0" eaLnBrk="1" fontAlgn="auto" latinLnBrk="0" hangingPunct="1">
              <a:lnSpc>
                <a:spcPts val="5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DB5A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MISSING ATTRIBUTION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EF4D6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E100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pic>
        <p:nvPicPr>
          <p:cNvPr id="5" name="Graphic 4" descr="Magnifying glass with solid fill">
            <a:extLst>
              <a:ext uri="{FF2B5EF4-FFF2-40B4-BE49-F238E27FC236}">
                <a16:creationId xmlns:a16="http://schemas.microsoft.com/office/drawing/2014/main" id="{B067DDEF-DD1E-0787-231D-CCB13E48ED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000406">
            <a:off x="1223105" y="233659"/>
            <a:ext cx="2524804" cy="252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3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47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978216"/>
            <a:ext cx="10820400" cy="4830506"/>
            <a:chOff x="0" y="0"/>
            <a:chExt cx="8732589" cy="38984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32589" cy="3898454"/>
            </a:xfrm>
            <a:custGeom>
              <a:avLst/>
              <a:gdLst/>
              <a:ahLst/>
              <a:cxnLst/>
              <a:rect l="l" t="t" r="r" b="b"/>
              <a:pathLst>
                <a:path w="8732589" h="3898454">
                  <a:moveTo>
                    <a:pt x="8608130" y="3898453"/>
                  </a:moveTo>
                  <a:lnTo>
                    <a:pt x="124460" y="3898453"/>
                  </a:lnTo>
                  <a:cubicBezTo>
                    <a:pt x="55880" y="3898453"/>
                    <a:pt x="0" y="3842573"/>
                    <a:pt x="0" y="37739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3773993"/>
                  </a:lnTo>
                  <a:cubicBezTo>
                    <a:pt x="8732589" y="3842574"/>
                    <a:pt x="8676710" y="3898454"/>
                    <a:pt x="8608130" y="389845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85800" y="2111723"/>
            <a:ext cx="10820400" cy="1843060"/>
            <a:chOff x="0" y="38100"/>
            <a:chExt cx="21640800" cy="3686120"/>
          </a:xfrm>
        </p:grpSpPr>
        <p:sp>
          <p:nvSpPr>
            <p:cNvPr id="5" name="TextBox 5"/>
            <p:cNvSpPr txBox="1"/>
            <p:nvPr/>
          </p:nvSpPr>
          <p:spPr>
            <a:xfrm>
              <a:off x="0" y="38100"/>
              <a:ext cx="21640800" cy="24365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4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600" b="1" i="0" u="none" strike="noStrike" kern="1200" cap="none" spc="0" normalizeH="0" baseline="0" noProof="0" dirty="0">
                  <a:ln>
                    <a:noFill/>
                  </a:ln>
                  <a:solidFill>
                    <a:srgbClr val="2B496F"/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CONVENTIONS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784476"/>
              <a:ext cx="21640800" cy="9397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392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56" normalizeH="0" baseline="0" noProof="0" dirty="0">
                  <a:ln>
                    <a:noFill/>
                  </a:ln>
                  <a:solidFill>
                    <a:srgbClr val="05477A"/>
                  </a:solidFill>
                  <a:effectLst/>
                  <a:uLnTx/>
                  <a:uFillTx/>
                  <a:latin typeface="Aileron Regular"/>
                  <a:ea typeface="+mn-ea"/>
                  <a:cs typeface="+mn-cs"/>
                </a:rPr>
                <a:t>Plagiarism Prevention: Using Sources in Your Researched Writing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99751" y="4796917"/>
            <a:ext cx="2992498" cy="20610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127965" cy="78041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47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2">
            <a:extLst>
              <a:ext uri="{FF2B5EF4-FFF2-40B4-BE49-F238E27FC236}">
                <a16:creationId xmlns:a16="http://schemas.microsoft.com/office/drawing/2014/main" id="{E44EA1B3-C99F-40D2-8369-DB988E050139}"/>
              </a:ext>
            </a:extLst>
          </p:cNvPr>
          <p:cNvGrpSpPr/>
          <p:nvPr/>
        </p:nvGrpSpPr>
        <p:grpSpPr>
          <a:xfrm>
            <a:off x="4903909" y="2833729"/>
            <a:ext cx="3593856" cy="3811511"/>
            <a:chOff x="0" y="0"/>
            <a:chExt cx="2503542" cy="2881893"/>
          </a:xfrm>
        </p:grpSpPr>
        <p:sp>
          <p:nvSpPr>
            <p:cNvPr id="43" name="Freeform 3">
              <a:extLst>
                <a:ext uri="{FF2B5EF4-FFF2-40B4-BE49-F238E27FC236}">
                  <a16:creationId xmlns:a16="http://schemas.microsoft.com/office/drawing/2014/main" id="{8BEC7DB0-DCEB-49B0-B24A-37E8B733D54D}"/>
                </a:ext>
              </a:extLst>
            </p:cNvPr>
            <p:cNvSpPr/>
            <p:nvPr/>
          </p:nvSpPr>
          <p:spPr>
            <a:xfrm>
              <a:off x="0" y="0"/>
              <a:ext cx="2503542" cy="2881893"/>
            </a:xfrm>
            <a:custGeom>
              <a:avLst/>
              <a:gdLst/>
              <a:ahLst/>
              <a:cxnLst/>
              <a:rect l="l" t="t" r="r" b="b"/>
              <a:pathLst>
                <a:path w="2503542" h="2881893">
                  <a:moveTo>
                    <a:pt x="2379082" y="2881893"/>
                  </a:moveTo>
                  <a:lnTo>
                    <a:pt x="124460" y="2881893"/>
                  </a:lnTo>
                  <a:cubicBezTo>
                    <a:pt x="55880" y="2881893"/>
                    <a:pt x="0" y="2826012"/>
                    <a:pt x="0" y="27574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79082" y="0"/>
                  </a:lnTo>
                  <a:cubicBezTo>
                    <a:pt x="2447662" y="0"/>
                    <a:pt x="2503542" y="55880"/>
                    <a:pt x="2503542" y="124460"/>
                  </a:cubicBezTo>
                  <a:lnTo>
                    <a:pt x="2503542" y="2757433"/>
                  </a:lnTo>
                  <a:cubicBezTo>
                    <a:pt x="2503542" y="2826013"/>
                    <a:pt x="2447662" y="2881893"/>
                    <a:pt x="2379082" y="288189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752474" y="2833730"/>
            <a:ext cx="3593856" cy="3811510"/>
            <a:chOff x="0" y="0"/>
            <a:chExt cx="2503542" cy="28818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03542" cy="2881893"/>
            </a:xfrm>
            <a:custGeom>
              <a:avLst/>
              <a:gdLst/>
              <a:ahLst/>
              <a:cxnLst/>
              <a:rect l="l" t="t" r="r" b="b"/>
              <a:pathLst>
                <a:path w="2503542" h="2881893">
                  <a:moveTo>
                    <a:pt x="2379082" y="2881893"/>
                  </a:moveTo>
                  <a:lnTo>
                    <a:pt x="124460" y="2881893"/>
                  </a:lnTo>
                  <a:cubicBezTo>
                    <a:pt x="55880" y="2881893"/>
                    <a:pt x="0" y="2826012"/>
                    <a:pt x="0" y="27574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79082" y="0"/>
                  </a:lnTo>
                  <a:cubicBezTo>
                    <a:pt x="2447662" y="0"/>
                    <a:pt x="2503542" y="55880"/>
                    <a:pt x="2503542" y="124460"/>
                  </a:cubicBezTo>
                  <a:lnTo>
                    <a:pt x="2503542" y="2757433"/>
                  </a:lnTo>
                  <a:cubicBezTo>
                    <a:pt x="2503542" y="2826013"/>
                    <a:pt x="2447662" y="2881893"/>
                    <a:pt x="2379082" y="288189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2192000" cy="547685"/>
            <a:chOff x="0" y="0"/>
            <a:chExt cx="24384000" cy="1095371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4384000" cy="1095371"/>
              <a:chOff x="0" y="0"/>
              <a:chExt cx="6555032" cy="29446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555032" cy="294463"/>
              </a:xfrm>
              <a:custGeom>
                <a:avLst/>
                <a:gdLst/>
                <a:ahLst/>
                <a:cxnLst/>
                <a:rect l="l" t="t" r="r" b="b"/>
                <a:pathLst>
                  <a:path w="6555032" h="294463">
                    <a:moveTo>
                      <a:pt x="0" y="0"/>
                    </a:moveTo>
                    <a:lnTo>
                      <a:pt x="6555032" y="0"/>
                    </a:lnTo>
                    <a:lnTo>
                      <a:pt x="6555032" y="294463"/>
                    </a:lnTo>
                    <a:lnTo>
                      <a:pt x="0" y="294463"/>
                    </a:lnTo>
                    <a:close/>
                  </a:path>
                </a:pathLst>
              </a:custGeom>
              <a:solidFill>
                <a:srgbClr val="F6D57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4605160" y="349904"/>
              <a:ext cx="9251476" cy="350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609630" rtl="0" eaLnBrk="1" fontAlgn="auto" latinLnBrk="0" hangingPunct="1">
                <a:lnSpc>
                  <a:spcPts val="149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" b="0" i="0" u="none" strike="noStrike" kern="1200" cap="none" spc="0" normalizeH="0" baseline="0" noProof="0">
                  <a:ln>
                    <a:noFill/>
                  </a:ln>
                  <a:solidFill>
                    <a:srgbClr val="1C4F59"/>
                  </a:solidFill>
                  <a:effectLst/>
                  <a:uLnTx/>
                  <a:uFillTx/>
                  <a:latin typeface="Aileron Regular"/>
                  <a:ea typeface="+mn-ea"/>
                  <a:cs typeface="+mn-cs"/>
                </a:rPr>
                <a:t>Plagiarism Prevention | Conventions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22046" y="1056371"/>
            <a:ext cx="10767990" cy="1343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70" b="1" i="0" u="none" strike="noStrike" kern="1200" cap="none" spc="0" normalizeH="0" baseline="0" noProof="0" dirty="0">
                <a:ln>
                  <a:noFill/>
                </a:ln>
                <a:solidFill>
                  <a:srgbClr val="FEF4D6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CITATIONS &amp;</a:t>
            </a:r>
            <a:br>
              <a:rPr kumimoji="0" lang="en-US" sz="5870" b="1" i="0" u="none" strike="noStrike" kern="1200" cap="none" spc="0" normalizeH="0" baseline="0" noProof="0" dirty="0">
                <a:ln>
                  <a:noFill/>
                </a:ln>
                <a:solidFill>
                  <a:srgbClr val="FEF4D6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</a:br>
            <a:r>
              <a:rPr kumimoji="0" lang="en-US" sz="5870" b="1" i="0" u="none" strike="noStrike" kern="1200" cap="none" spc="0" normalizeH="0" baseline="0" noProof="0" dirty="0">
                <a:ln>
                  <a:noFill/>
                </a:ln>
                <a:solidFill>
                  <a:srgbClr val="FEF4D6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SIGNAL PHRASES</a:t>
            </a:r>
            <a:endParaRPr kumimoji="0" lang="en-US" sz="5870" b="1" i="0" u="none" strike="noStrike" kern="1200" cap="none" spc="0" normalizeH="0" baseline="0" noProof="0" dirty="0">
              <a:ln>
                <a:noFill/>
              </a:ln>
              <a:solidFill>
                <a:srgbClr val="FFE100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22046" y="2424268"/>
            <a:ext cx="8960129" cy="283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0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EF6"/>
                </a:solidFill>
                <a:effectLst/>
                <a:uLnTx/>
                <a:uFillTx/>
                <a:latin typeface="Aileron Regular Bold" panose="020B0604020202020204" charset="0"/>
                <a:ea typeface="+mn-ea"/>
                <a:cs typeface="+mn-cs"/>
              </a:rPr>
              <a:t>Signal that information has been borrowed from a source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301601" y="3164344"/>
            <a:ext cx="3117003" cy="594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596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Signal phrases</a:t>
            </a:r>
          </a:p>
          <a:p>
            <a:pPr marL="0" marR="0" lvl="0" indent="0" algn="l" defTabSz="609630" rtl="0" eaLnBrk="1" fontAlgn="auto" latinLnBrk="0" hangingPunct="1">
              <a:lnSpc>
                <a:spcPts val="1596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5477A"/>
              </a:solidFill>
              <a:effectLst/>
              <a:uLnTx/>
              <a:uFillTx/>
              <a:latin typeface="Aileron Regular Bold"/>
              <a:ea typeface="+mn-ea"/>
              <a:cs typeface="+mn-c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996425" y="3160323"/>
            <a:ext cx="3159405" cy="235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59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Citations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5477A"/>
              </a:solidFill>
              <a:effectLst/>
              <a:uLnTx/>
              <a:uFillTx/>
              <a:latin typeface="Aileron Regular Bold"/>
              <a:ea typeface="+mn-ea"/>
              <a:cs typeface="+mn-c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996425" y="3668727"/>
            <a:ext cx="3159405" cy="707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marR="0" lvl="0" indent="-17145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Differ by style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5477A"/>
              </a:solidFill>
              <a:effectLst/>
              <a:uLnTx/>
              <a:uFillTx/>
              <a:latin typeface="Aileron Regular"/>
              <a:ea typeface="+mn-ea"/>
              <a:cs typeface="+mn-cs"/>
            </a:endParaRPr>
          </a:p>
          <a:p>
            <a:pPr marL="171450" marR="0" lvl="0" indent="-17145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Match source in reference list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142335" y="3601900"/>
            <a:ext cx="3355430" cy="707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marR="0" lvl="0" indent="-17145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Signal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C4F59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source without citation</a:t>
            </a:r>
          </a:p>
          <a:p>
            <a:pPr marL="171450" marR="0" lvl="0" indent="-17145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Show continued use of source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4221E"/>
              </a:solidFill>
              <a:effectLst/>
              <a:uLnTx/>
              <a:uFillTx/>
              <a:latin typeface="Muller"/>
              <a:ea typeface="+mn-ea"/>
              <a:cs typeface="+mn-cs"/>
            </a:endParaRPr>
          </a:p>
        </p:txBody>
      </p:sp>
      <p:pic>
        <p:nvPicPr>
          <p:cNvPr id="28" name="Picture 27" descr="A picture containing logo&#10;&#10;Description automatically generated">
            <a:extLst>
              <a:ext uri="{FF2B5EF4-FFF2-40B4-BE49-F238E27FC236}">
                <a16:creationId xmlns:a16="http://schemas.microsoft.com/office/drawing/2014/main" id="{C1895FBD-7411-4203-8F4E-8BCF6FF9C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4" y="-53648"/>
            <a:ext cx="904874" cy="625801"/>
          </a:xfrm>
          <a:prstGeom prst="rect">
            <a:avLst/>
          </a:prstGeom>
        </p:spPr>
      </p:pic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09B4E20D-1CD8-4312-A911-C19130137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03"/>
            <a:ext cx="752474" cy="518473"/>
          </a:xfrm>
          <a:prstGeom prst="rect">
            <a:avLst/>
          </a:prstGeom>
        </p:spPr>
      </p:pic>
      <p:grpSp>
        <p:nvGrpSpPr>
          <p:cNvPr id="37" name="Group 6">
            <a:extLst>
              <a:ext uri="{FF2B5EF4-FFF2-40B4-BE49-F238E27FC236}">
                <a16:creationId xmlns:a16="http://schemas.microsoft.com/office/drawing/2014/main" id="{9AD4D502-7E67-465D-84BB-2C81872ECA41}"/>
              </a:ext>
            </a:extLst>
          </p:cNvPr>
          <p:cNvGrpSpPr/>
          <p:nvPr/>
        </p:nvGrpSpPr>
        <p:grpSpPr>
          <a:xfrm>
            <a:off x="9055344" y="3866285"/>
            <a:ext cx="2696926" cy="2778956"/>
            <a:chOff x="0" y="0"/>
            <a:chExt cx="2393585" cy="3330182"/>
          </a:xfrm>
        </p:grpSpPr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FA4881DA-27C8-49D9-9797-52D69661F65E}"/>
                </a:ext>
              </a:extLst>
            </p:cNvPr>
            <p:cNvSpPr/>
            <p:nvPr/>
          </p:nvSpPr>
          <p:spPr>
            <a:xfrm>
              <a:off x="0" y="0"/>
              <a:ext cx="2393585" cy="3330182"/>
            </a:xfrm>
            <a:custGeom>
              <a:avLst/>
              <a:gdLst/>
              <a:ahLst/>
              <a:cxnLst/>
              <a:rect l="l" t="t" r="r" b="b"/>
              <a:pathLst>
                <a:path w="2393585" h="3330182">
                  <a:moveTo>
                    <a:pt x="2269125" y="3330182"/>
                  </a:moveTo>
                  <a:lnTo>
                    <a:pt x="124460" y="3330182"/>
                  </a:lnTo>
                  <a:cubicBezTo>
                    <a:pt x="55880" y="3330182"/>
                    <a:pt x="0" y="3274302"/>
                    <a:pt x="0" y="32057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3205722"/>
                  </a:lnTo>
                  <a:cubicBezTo>
                    <a:pt x="2393585" y="3274302"/>
                    <a:pt x="2337705" y="3330182"/>
                    <a:pt x="2269125" y="3330182"/>
                  </a:cubicBez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0" name="TextBox 27">
            <a:extLst>
              <a:ext uri="{FF2B5EF4-FFF2-40B4-BE49-F238E27FC236}">
                <a16:creationId xmlns:a16="http://schemas.microsoft.com/office/drawing/2014/main" id="{06F68DE1-8A25-4949-A538-A6682296E9F7}"/>
              </a:ext>
            </a:extLst>
          </p:cNvPr>
          <p:cNvSpPr txBox="1"/>
          <p:nvPr/>
        </p:nvSpPr>
        <p:spPr>
          <a:xfrm>
            <a:off x="9217577" y="4887991"/>
            <a:ext cx="2372459" cy="13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493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B496F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Citations</a:t>
            </a:r>
          </a:p>
          <a:p>
            <a:pPr marL="0" marR="0" lvl="0" indent="0" algn="ctr" defTabSz="609630" rtl="0" eaLnBrk="1" fontAlgn="auto" latinLnBrk="0" hangingPunct="1">
              <a:lnSpc>
                <a:spcPts val="1493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B496F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+</a:t>
            </a:r>
          </a:p>
          <a:p>
            <a:pPr marL="0" marR="0" lvl="0" indent="0" algn="ctr" defTabSz="609630" rtl="0" eaLnBrk="1" fontAlgn="auto" latinLnBrk="0" hangingPunct="1">
              <a:lnSpc>
                <a:spcPts val="1493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B496F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Signal phrases</a:t>
            </a:r>
          </a:p>
          <a:p>
            <a:pPr marL="0" marR="0" lvl="0" indent="0" algn="ctr" defTabSz="609630" rtl="0" eaLnBrk="1" fontAlgn="auto" latinLnBrk="0" hangingPunct="1">
              <a:lnSpc>
                <a:spcPts val="1493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B496F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+</a:t>
            </a:r>
          </a:p>
          <a:p>
            <a:pPr marL="0" marR="0" lvl="0" indent="0" algn="ctr" defTabSz="609630" rtl="0" eaLnBrk="1" fontAlgn="auto" latinLnBrk="0" hangingPunct="1">
              <a:lnSpc>
                <a:spcPts val="1493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B496F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Sentence flow</a:t>
            </a:r>
          </a:p>
        </p:txBody>
      </p:sp>
      <p:sp>
        <p:nvSpPr>
          <p:cNvPr id="41" name="TextBox 16">
            <a:extLst>
              <a:ext uri="{FF2B5EF4-FFF2-40B4-BE49-F238E27FC236}">
                <a16:creationId xmlns:a16="http://schemas.microsoft.com/office/drawing/2014/main" id="{2D704CF7-AFBC-4444-BB27-38891D60F0A0}"/>
              </a:ext>
            </a:extLst>
          </p:cNvPr>
          <p:cNvSpPr txBox="1"/>
          <p:nvPr/>
        </p:nvSpPr>
        <p:spPr>
          <a:xfrm>
            <a:off x="9055345" y="4271167"/>
            <a:ext cx="2696926" cy="594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596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Use variety</a:t>
            </a:r>
          </a:p>
          <a:p>
            <a:pPr marL="0" marR="0" lvl="0" indent="0" algn="ctr" defTabSz="609630" rtl="0" eaLnBrk="1" fontAlgn="auto" latinLnBrk="0" hangingPunct="1">
              <a:lnSpc>
                <a:spcPts val="1596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5477A"/>
              </a:solidFill>
              <a:effectLst/>
              <a:uLnTx/>
              <a:uFillTx/>
              <a:latin typeface="Aileron Regular Bold"/>
              <a:ea typeface="+mn-ea"/>
              <a:cs typeface="+mn-cs"/>
            </a:endParaRPr>
          </a:p>
        </p:txBody>
      </p:sp>
      <p:sp>
        <p:nvSpPr>
          <p:cNvPr id="25" name="TextBox 26">
            <a:extLst>
              <a:ext uri="{FF2B5EF4-FFF2-40B4-BE49-F238E27FC236}">
                <a16:creationId xmlns:a16="http://schemas.microsoft.com/office/drawing/2014/main" id="{92299772-0EB4-4AB7-AA1E-ECEE5A5E32DE}"/>
              </a:ext>
            </a:extLst>
          </p:cNvPr>
          <p:cNvSpPr txBox="1"/>
          <p:nvPr/>
        </p:nvSpPr>
        <p:spPr>
          <a:xfrm>
            <a:off x="5272109" y="4639107"/>
            <a:ext cx="3175986" cy="1800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AA8DD"/>
                </a:solidFill>
                <a:effectLst/>
                <a:uLnTx/>
                <a:uFillTx/>
                <a:latin typeface="Amasis MT Pro Medium" panose="02040604050005020304" pitchFamily="18" charset="0"/>
                <a:ea typeface="+mn-ea"/>
                <a:cs typeface="+mn-cs"/>
              </a:rPr>
              <a:t>Their research illustrates...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9D26"/>
                </a:solidFill>
                <a:effectLst/>
                <a:uLnTx/>
                <a:uFillTx/>
                <a:latin typeface="Amasis MT Pro Medium" panose="02040604050005020304" pitchFamily="18" charset="0"/>
                <a:ea typeface="+mn-ea"/>
                <a:cs typeface="+mn-cs"/>
              </a:rPr>
              <a:t>Lim also examined...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masis MT Pro Medium" panose="02040604050005020304" pitchFamily="18" charset="0"/>
                <a:ea typeface="+mn-ea"/>
                <a:cs typeface="+mn-cs"/>
              </a:rPr>
              <a:t>As the article suggests...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4221E"/>
                </a:solidFill>
                <a:effectLst/>
                <a:uLnTx/>
                <a:uFillTx/>
                <a:latin typeface="Amasis MT Pro Medium" panose="02040604050005020304" pitchFamily="18" charset="0"/>
                <a:ea typeface="+mn-ea"/>
                <a:cs typeface="+mn-cs"/>
              </a:rPr>
              <a:t>According to the website...</a:t>
            </a:r>
          </a:p>
        </p:txBody>
      </p:sp>
      <p:sp>
        <p:nvSpPr>
          <p:cNvPr id="30" name="TextBox 26">
            <a:extLst>
              <a:ext uri="{FF2B5EF4-FFF2-40B4-BE49-F238E27FC236}">
                <a16:creationId xmlns:a16="http://schemas.microsoft.com/office/drawing/2014/main" id="{C7CCD862-B83D-4F82-9740-C67F684F06DC}"/>
              </a:ext>
            </a:extLst>
          </p:cNvPr>
          <p:cNvSpPr txBox="1"/>
          <p:nvPr/>
        </p:nvSpPr>
        <p:spPr>
          <a:xfrm>
            <a:off x="1204911" y="4639108"/>
            <a:ext cx="3175986" cy="1800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BB9EC"/>
                </a:solidFill>
                <a:effectLst/>
                <a:uLnTx/>
                <a:uFillTx/>
                <a:latin typeface="Amasis MT Pro Medium" panose="020B0604020202020204" pitchFamily="18" charset="0"/>
                <a:ea typeface="+mn-ea"/>
                <a:cs typeface="+mn-cs"/>
              </a:rPr>
              <a:t>In [13] and [14]…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2A000"/>
                </a:solidFill>
                <a:effectLst/>
                <a:uLnTx/>
                <a:uFillTx/>
                <a:latin typeface="Amasis MT Pro Medium" panose="020B0604020202020204" pitchFamily="18" charset="0"/>
                <a:ea typeface="+mn-ea"/>
                <a:cs typeface="+mn-cs"/>
              </a:rPr>
              <a:t>Lim’s 1999 study revealed...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masis MT Pro Medium" panose="020B0604020202020204" pitchFamily="18" charset="0"/>
                <a:ea typeface="+mn-ea"/>
                <a:cs typeface="+mn-cs"/>
              </a:rPr>
              <a:t>(Li &amp; Sanchez, 2019)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masis MT Pro Medium" panose="020B0604020202020204" pitchFamily="18" charset="0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masis MT Pro Medium" panose="020B0604020202020204" pitchFamily="18" charset="0"/>
                <a:ea typeface="+mn-ea"/>
                <a:cs typeface="+mn-cs"/>
              </a:rPr>
              <a:t>Recent reports disagree.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masis MT Pro Medium" panose="020B0604020202020204" pitchFamily="18" charset="0"/>
                <a:ea typeface="+mn-ea"/>
                <a:cs typeface="+mn-cs"/>
              </a:rPr>
              <a:t>89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4221E"/>
              </a:solidFill>
              <a:effectLst/>
              <a:uLnTx/>
              <a:uFillTx/>
              <a:latin typeface="Amasis MT Pro Medium" panose="020B0604020202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47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490870" y="2067340"/>
            <a:ext cx="9362660" cy="4615708"/>
            <a:chOff x="0" y="0"/>
            <a:chExt cx="2393585" cy="33301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93585" cy="3330182"/>
            </a:xfrm>
            <a:custGeom>
              <a:avLst/>
              <a:gdLst/>
              <a:ahLst/>
              <a:cxnLst/>
              <a:rect l="l" t="t" r="r" b="b"/>
              <a:pathLst>
                <a:path w="2393585" h="3330182">
                  <a:moveTo>
                    <a:pt x="2269125" y="3330182"/>
                  </a:moveTo>
                  <a:lnTo>
                    <a:pt x="124460" y="3330182"/>
                  </a:lnTo>
                  <a:cubicBezTo>
                    <a:pt x="55880" y="3330182"/>
                    <a:pt x="0" y="3274302"/>
                    <a:pt x="0" y="32057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3205722"/>
                  </a:lnTo>
                  <a:cubicBezTo>
                    <a:pt x="2393585" y="3274302"/>
                    <a:pt x="2337705" y="3330182"/>
                    <a:pt x="2269125" y="3330182"/>
                  </a:cubicBez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518AE9F-BED4-DB50-18E3-5970AF4F20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36467" y="2402054"/>
            <a:ext cx="8472447" cy="403887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2192000" cy="547685"/>
            <a:chOff x="0" y="0"/>
            <a:chExt cx="6555032" cy="294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294463"/>
            </a:xfrm>
            <a:custGeom>
              <a:avLst/>
              <a:gdLst/>
              <a:ahLst/>
              <a:cxnLst/>
              <a:rect l="l" t="t" r="r" b="b"/>
              <a:pathLst>
                <a:path w="6555032" h="294463">
                  <a:moveTo>
                    <a:pt x="0" y="0"/>
                  </a:moveTo>
                  <a:lnTo>
                    <a:pt x="6555032" y="0"/>
                  </a:lnTo>
                  <a:lnTo>
                    <a:pt x="6555032" y="294463"/>
                  </a:lnTo>
                  <a:lnTo>
                    <a:pt x="0" y="294463"/>
                  </a:lnTo>
                  <a:close/>
                </a:path>
              </a:pathLst>
            </a:custGeom>
            <a:solidFill>
              <a:srgbClr val="F6D57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6" name="Picture 25" descr="A picture containing logo&#10;&#10;Description automatically generated">
            <a:extLst>
              <a:ext uri="{FF2B5EF4-FFF2-40B4-BE49-F238E27FC236}">
                <a16:creationId xmlns:a16="http://schemas.microsoft.com/office/drawing/2014/main" id="{76BE1783-DA70-4ADD-AAD7-A8B1381F6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4" y="-53648"/>
            <a:ext cx="904874" cy="625801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20BA6E1C-4E31-4701-A89A-CD7B89D57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503"/>
            <a:ext cx="752474" cy="51847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776764-17F3-CECD-C749-EB67453828AE}"/>
              </a:ext>
            </a:extLst>
          </p:cNvPr>
          <p:cNvCxnSpPr>
            <a:cxnSpLocks/>
          </p:cNvCxnSpPr>
          <p:nvPr/>
        </p:nvCxnSpPr>
        <p:spPr>
          <a:xfrm>
            <a:off x="2130136" y="6009893"/>
            <a:ext cx="2813056" cy="0"/>
          </a:xfrm>
          <a:prstGeom prst="line">
            <a:avLst/>
          </a:prstGeom>
          <a:ln w="57150">
            <a:solidFill>
              <a:srgbClr val="D2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57DCFE-9AF4-62D3-DCA0-A75500872A78}"/>
              </a:ext>
            </a:extLst>
          </p:cNvPr>
          <p:cNvCxnSpPr>
            <a:cxnSpLocks/>
          </p:cNvCxnSpPr>
          <p:nvPr/>
        </p:nvCxnSpPr>
        <p:spPr>
          <a:xfrm>
            <a:off x="9162107" y="5644736"/>
            <a:ext cx="1122630" cy="0"/>
          </a:xfrm>
          <a:prstGeom prst="line">
            <a:avLst/>
          </a:prstGeom>
          <a:ln w="57150">
            <a:solidFill>
              <a:srgbClr val="D2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C54D4C-491A-B571-B330-BC0392DA7395}"/>
              </a:ext>
            </a:extLst>
          </p:cNvPr>
          <p:cNvGrpSpPr/>
          <p:nvPr/>
        </p:nvGrpSpPr>
        <p:grpSpPr>
          <a:xfrm rot="8006475">
            <a:off x="9966149" y="4083354"/>
            <a:ext cx="2083707" cy="1002552"/>
            <a:chOff x="1877888" y="1605573"/>
            <a:chExt cx="2459119" cy="1002552"/>
          </a:xfrm>
        </p:grpSpPr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D5C9DB48-2861-0E07-19E0-BF0426BD152C}"/>
                </a:ext>
              </a:extLst>
            </p:cNvPr>
            <p:cNvSpPr/>
            <p:nvPr/>
          </p:nvSpPr>
          <p:spPr>
            <a:xfrm>
              <a:off x="1877888" y="1605573"/>
              <a:ext cx="2459119" cy="1002552"/>
            </a:xfrm>
            <a:prstGeom prst="rightArrow">
              <a:avLst>
                <a:gd name="adj1" fmla="val 50000"/>
                <a:gd name="adj2" fmla="val 69002"/>
              </a:avLst>
            </a:prstGeom>
            <a:solidFill>
              <a:srgbClr val="FFDB5A"/>
            </a:solidFill>
            <a:ln w="38100">
              <a:solidFill>
                <a:srgbClr val="D2A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 Placeholder 6">
              <a:extLst>
                <a:ext uri="{FF2B5EF4-FFF2-40B4-BE49-F238E27FC236}">
                  <a16:creationId xmlns:a16="http://schemas.microsoft.com/office/drawing/2014/main" id="{8431D359-8D8E-8072-B858-9B3C31390146}"/>
                </a:ext>
              </a:extLst>
            </p:cNvPr>
            <p:cNvSpPr txBox="1">
              <a:spLocks/>
            </p:cNvSpPr>
            <p:nvPr/>
          </p:nvSpPr>
          <p:spPr>
            <a:xfrm rot="10794423">
              <a:off x="2112335" y="1812674"/>
              <a:ext cx="1657351" cy="599751"/>
            </a:xfrm>
            <a:prstGeom prst="rect">
              <a:avLst/>
            </a:prstGeom>
          </p:spPr>
          <p:txBody>
            <a:bodyPr vert="horz" lIns="0" tIns="45720" rIns="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45FC4">
                      <a:lumMod val="75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SOURCE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45FC4">
                    <a:lumMod val="75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656876-49E6-F85E-4C51-E10B3AC6C906}"/>
              </a:ext>
            </a:extLst>
          </p:cNvPr>
          <p:cNvGrpSpPr/>
          <p:nvPr/>
        </p:nvGrpSpPr>
        <p:grpSpPr>
          <a:xfrm rot="19402854">
            <a:off x="989882" y="3122150"/>
            <a:ext cx="2083707" cy="1002552"/>
            <a:chOff x="1877888" y="1605573"/>
            <a:chExt cx="2459119" cy="1002552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EBFA7EEF-85EB-7BE9-DB41-D7A2DE035E45}"/>
                </a:ext>
              </a:extLst>
            </p:cNvPr>
            <p:cNvSpPr/>
            <p:nvPr/>
          </p:nvSpPr>
          <p:spPr>
            <a:xfrm>
              <a:off x="1877888" y="1605573"/>
              <a:ext cx="2459119" cy="1002552"/>
            </a:xfrm>
            <a:prstGeom prst="rightArrow">
              <a:avLst>
                <a:gd name="adj1" fmla="val 50000"/>
                <a:gd name="adj2" fmla="val 69002"/>
              </a:avLst>
            </a:prstGeom>
            <a:solidFill>
              <a:srgbClr val="3BB9EC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 Placeholder 6">
              <a:extLst>
                <a:ext uri="{FF2B5EF4-FFF2-40B4-BE49-F238E27FC236}">
                  <a16:creationId xmlns:a16="http://schemas.microsoft.com/office/drawing/2014/main" id="{63EA607C-04DF-8B32-B6F6-0199680095E5}"/>
                </a:ext>
              </a:extLst>
            </p:cNvPr>
            <p:cNvSpPr txBox="1">
              <a:spLocks/>
            </p:cNvSpPr>
            <p:nvPr/>
          </p:nvSpPr>
          <p:spPr>
            <a:xfrm rot="2324">
              <a:off x="1938002" y="1811257"/>
              <a:ext cx="1960976" cy="599751"/>
            </a:xfrm>
            <a:prstGeom prst="rect">
              <a:avLst/>
            </a:prstGeom>
          </p:spPr>
          <p:txBody>
            <a:bodyPr vert="horz" lIns="0" tIns="45720" rIns="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45FC4">
                      <a:lumMod val="75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MINE?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B0F412-172B-B405-30BD-42F4F04AAE63}"/>
              </a:ext>
            </a:extLst>
          </p:cNvPr>
          <p:cNvGrpSpPr/>
          <p:nvPr/>
        </p:nvGrpSpPr>
        <p:grpSpPr>
          <a:xfrm rot="19299163">
            <a:off x="3754409" y="4092784"/>
            <a:ext cx="2083707" cy="1002552"/>
            <a:chOff x="1877888" y="1605573"/>
            <a:chExt cx="2459119" cy="1002552"/>
          </a:xfrm>
        </p:grpSpPr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9D8772F1-302F-E983-994C-73BC33A4FF12}"/>
                </a:ext>
              </a:extLst>
            </p:cNvPr>
            <p:cNvSpPr/>
            <p:nvPr/>
          </p:nvSpPr>
          <p:spPr>
            <a:xfrm>
              <a:off x="1877888" y="1605573"/>
              <a:ext cx="2459119" cy="1002552"/>
            </a:xfrm>
            <a:prstGeom prst="rightArrow">
              <a:avLst>
                <a:gd name="adj1" fmla="val 50000"/>
                <a:gd name="adj2" fmla="val 69002"/>
              </a:avLst>
            </a:prstGeom>
            <a:solidFill>
              <a:srgbClr val="FFDB5A"/>
            </a:solidFill>
            <a:ln w="38100">
              <a:solidFill>
                <a:srgbClr val="D2A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 Placeholder 6">
              <a:extLst>
                <a:ext uri="{FF2B5EF4-FFF2-40B4-BE49-F238E27FC236}">
                  <a16:creationId xmlns:a16="http://schemas.microsoft.com/office/drawing/2014/main" id="{2B373B3A-6F44-94F4-B685-38E3BC8A231C}"/>
                </a:ext>
              </a:extLst>
            </p:cNvPr>
            <p:cNvSpPr txBox="1">
              <a:spLocks/>
            </p:cNvSpPr>
            <p:nvPr/>
          </p:nvSpPr>
          <p:spPr>
            <a:xfrm rot="21563989">
              <a:off x="2112335" y="1812674"/>
              <a:ext cx="1657351" cy="599751"/>
            </a:xfrm>
            <a:prstGeom prst="rect">
              <a:avLst/>
            </a:prstGeom>
          </p:spPr>
          <p:txBody>
            <a:bodyPr vert="horz" lIns="0" tIns="45720" rIns="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45FC4">
                      <a:lumMod val="75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SOURCE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45FC4">
                    <a:lumMod val="75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0D1A4E7-2017-7120-A3D4-633F31405B15}"/>
              </a:ext>
            </a:extLst>
          </p:cNvPr>
          <p:cNvGrpSpPr/>
          <p:nvPr/>
        </p:nvGrpSpPr>
        <p:grpSpPr>
          <a:xfrm rot="8096717">
            <a:off x="8927309" y="3044660"/>
            <a:ext cx="2083707" cy="1002552"/>
            <a:chOff x="1877888" y="1605573"/>
            <a:chExt cx="2459119" cy="1002552"/>
          </a:xfrm>
        </p:grpSpPr>
        <p:sp>
          <p:nvSpPr>
            <p:cNvPr id="33" name="Arrow: Right 32">
              <a:extLst>
                <a:ext uri="{FF2B5EF4-FFF2-40B4-BE49-F238E27FC236}">
                  <a16:creationId xmlns:a16="http://schemas.microsoft.com/office/drawing/2014/main" id="{1CFDB685-4A57-A19C-215B-365A63DA48A7}"/>
                </a:ext>
              </a:extLst>
            </p:cNvPr>
            <p:cNvSpPr/>
            <p:nvPr/>
          </p:nvSpPr>
          <p:spPr>
            <a:xfrm>
              <a:off x="1877888" y="1605573"/>
              <a:ext cx="2459119" cy="1002552"/>
            </a:xfrm>
            <a:prstGeom prst="rightArrow">
              <a:avLst>
                <a:gd name="adj1" fmla="val 50000"/>
                <a:gd name="adj2" fmla="val 69002"/>
              </a:avLst>
            </a:prstGeom>
            <a:solidFill>
              <a:srgbClr val="FFDB5A"/>
            </a:solidFill>
            <a:ln w="38100">
              <a:solidFill>
                <a:srgbClr val="D2A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 Placeholder 6">
              <a:extLst>
                <a:ext uri="{FF2B5EF4-FFF2-40B4-BE49-F238E27FC236}">
                  <a16:creationId xmlns:a16="http://schemas.microsoft.com/office/drawing/2014/main" id="{97F1CB11-17AC-971D-7525-0FD31EAFD5E4}"/>
                </a:ext>
              </a:extLst>
            </p:cNvPr>
            <p:cNvSpPr txBox="1">
              <a:spLocks/>
            </p:cNvSpPr>
            <p:nvPr/>
          </p:nvSpPr>
          <p:spPr>
            <a:xfrm rot="10794423">
              <a:off x="2112335" y="1812674"/>
              <a:ext cx="1657351" cy="599751"/>
            </a:xfrm>
            <a:prstGeom prst="rect">
              <a:avLst/>
            </a:prstGeom>
          </p:spPr>
          <p:txBody>
            <a:bodyPr vert="horz" lIns="0" tIns="45720" rIns="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45FC4">
                      <a:lumMod val="75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SOURCE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45FC4">
                    <a:lumMod val="75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endParaRPr>
            </a:p>
          </p:txBody>
        </p:sp>
      </p:grpSp>
      <p:sp>
        <p:nvSpPr>
          <p:cNvPr id="5" name="TextBox 16">
            <a:extLst>
              <a:ext uri="{FF2B5EF4-FFF2-40B4-BE49-F238E27FC236}">
                <a16:creationId xmlns:a16="http://schemas.microsoft.com/office/drawing/2014/main" id="{AEDCB414-B72A-A33D-0BBB-AFDE1312A1C2}"/>
              </a:ext>
            </a:extLst>
          </p:cNvPr>
          <p:cNvSpPr txBox="1"/>
          <p:nvPr/>
        </p:nvSpPr>
        <p:spPr>
          <a:xfrm>
            <a:off x="3702865" y="764023"/>
            <a:ext cx="8241567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EF4D6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CAN YOU SPY</a:t>
            </a:r>
          </a:p>
          <a:p>
            <a:pPr marL="0" marR="0" lvl="0" indent="0" algn="l" defTabSz="609630" rtl="0" eaLnBrk="1" fontAlgn="auto" latinLnBrk="0" hangingPunct="1">
              <a:lnSpc>
                <a:spcPts val="5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DB5A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MISSING ATTRIBUTION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EF4D6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E100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pic>
        <p:nvPicPr>
          <p:cNvPr id="8" name="Graphic 7" descr="Magnifying glass with solid fill">
            <a:extLst>
              <a:ext uri="{FF2B5EF4-FFF2-40B4-BE49-F238E27FC236}">
                <a16:creationId xmlns:a16="http://schemas.microsoft.com/office/drawing/2014/main" id="{BF38E686-4355-F596-3501-3801A6582A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000406">
            <a:off x="1223105" y="233659"/>
            <a:ext cx="2524804" cy="252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25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47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490870" y="2067340"/>
            <a:ext cx="9362660" cy="4615708"/>
            <a:chOff x="0" y="0"/>
            <a:chExt cx="2393585" cy="33301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93585" cy="3330182"/>
            </a:xfrm>
            <a:custGeom>
              <a:avLst/>
              <a:gdLst/>
              <a:ahLst/>
              <a:cxnLst/>
              <a:rect l="l" t="t" r="r" b="b"/>
              <a:pathLst>
                <a:path w="2393585" h="3330182">
                  <a:moveTo>
                    <a:pt x="2269125" y="3330182"/>
                  </a:moveTo>
                  <a:lnTo>
                    <a:pt x="124460" y="3330182"/>
                  </a:lnTo>
                  <a:cubicBezTo>
                    <a:pt x="55880" y="3330182"/>
                    <a:pt x="0" y="3274302"/>
                    <a:pt x="0" y="32057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3205722"/>
                  </a:lnTo>
                  <a:cubicBezTo>
                    <a:pt x="2393585" y="3274302"/>
                    <a:pt x="2337705" y="3330182"/>
                    <a:pt x="2269125" y="3330182"/>
                  </a:cubicBez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518AE9F-BED4-DB50-18E3-5970AF4F20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82650" y="2271525"/>
            <a:ext cx="8379099" cy="417585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2192000" cy="547685"/>
            <a:chOff x="0" y="0"/>
            <a:chExt cx="6555032" cy="294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294463"/>
            </a:xfrm>
            <a:custGeom>
              <a:avLst/>
              <a:gdLst/>
              <a:ahLst/>
              <a:cxnLst/>
              <a:rect l="l" t="t" r="r" b="b"/>
              <a:pathLst>
                <a:path w="6555032" h="294463">
                  <a:moveTo>
                    <a:pt x="0" y="0"/>
                  </a:moveTo>
                  <a:lnTo>
                    <a:pt x="6555032" y="0"/>
                  </a:lnTo>
                  <a:lnTo>
                    <a:pt x="6555032" y="294463"/>
                  </a:lnTo>
                  <a:lnTo>
                    <a:pt x="0" y="294463"/>
                  </a:lnTo>
                  <a:close/>
                </a:path>
              </a:pathLst>
            </a:custGeom>
            <a:solidFill>
              <a:srgbClr val="F6D57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6" name="Picture 25" descr="A picture containing logo&#10;&#10;Description automatically generated">
            <a:extLst>
              <a:ext uri="{FF2B5EF4-FFF2-40B4-BE49-F238E27FC236}">
                <a16:creationId xmlns:a16="http://schemas.microsoft.com/office/drawing/2014/main" id="{76BE1783-DA70-4ADD-AAD7-A8B1381F6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4" y="-53648"/>
            <a:ext cx="904874" cy="625801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20BA6E1C-4E31-4701-A89A-CD7B89D57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503"/>
            <a:ext cx="752474" cy="518473"/>
          </a:xfrm>
          <a:prstGeom prst="rect">
            <a:avLst/>
          </a:prstGeom>
        </p:spPr>
      </p:pic>
      <p:pic>
        <p:nvPicPr>
          <p:cNvPr id="9" name="Graphic 8" descr="Magnifying glass with solid fill">
            <a:extLst>
              <a:ext uri="{FF2B5EF4-FFF2-40B4-BE49-F238E27FC236}">
                <a16:creationId xmlns:a16="http://schemas.microsoft.com/office/drawing/2014/main" id="{56EF7852-95C8-4D6E-87ED-A3CB129677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000406">
            <a:off x="1103528" y="233659"/>
            <a:ext cx="2524804" cy="252480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57DCFE-9AF4-62D3-DCA0-A75500872A78}"/>
              </a:ext>
            </a:extLst>
          </p:cNvPr>
          <p:cNvCxnSpPr>
            <a:cxnSpLocks/>
          </p:cNvCxnSpPr>
          <p:nvPr/>
        </p:nvCxnSpPr>
        <p:spPr>
          <a:xfrm>
            <a:off x="4481465" y="2972100"/>
            <a:ext cx="2734147" cy="0"/>
          </a:xfrm>
          <a:prstGeom prst="line">
            <a:avLst/>
          </a:prstGeom>
          <a:ln w="57150">
            <a:solidFill>
              <a:srgbClr val="D2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6">
            <a:extLst>
              <a:ext uri="{FF2B5EF4-FFF2-40B4-BE49-F238E27FC236}">
                <a16:creationId xmlns:a16="http://schemas.microsoft.com/office/drawing/2014/main" id="{85ED133F-FD9B-B854-687F-4B46D95FF737}"/>
              </a:ext>
            </a:extLst>
          </p:cNvPr>
          <p:cNvSpPr txBox="1"/>
          <p:nvPr/>
        </p:nvSpPr>
        <p:spPr>
          <a:xfrm>
            <a:off x="1490870" y="1118543"/>
            <a:ext cx="6520069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EF4D6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REVISED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E100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BAB287-4DFE-DE08-F9E2-3562D40DE613}"/>
              </a:ext>
            </a:extLst>
          </p:cNvPr>
          <p:cNvCxnSpPr>
            <a:cxnSpLocks/>
          </p:cNvCxnSpPr>
          <p:nvPr/>
        </p:nvCxnSpPr>
        <p:spPr>
          <a:xfrm>
            <a:off x="7829738" y="3350837"/>
            <a:ext cx="2346357" cy="0"/>
          </a:xfrm>
          <a:prstGeom prst="line">
            <a:avLst/>
          </a:prstGeom>
          <a:ln w="57150">
            <a:solidFill>
              <a:srgbClr val="D2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C577A40-CA24-2F66-9975-7000F956BA03}"/>
              </a:ext>
            </a:extLst>
          </p:cNvPr>
          <p:cNvCxnSpPr>
            <a:cxnSpLocks/>
          </p:cNvCxnSpPr>
          <p:nvPr/>
        </p:nvCxnSpPr>
        <p:spPr>
          <a:xfrm>
            <a:off x="4406019" y="4499118"/>
            <a:ext cx="2963502" cy="0"/>
          </a:xfrm>
          <a:prstGeom prst="line">
            <a:avLst/>
          </a:prstGeom>
          <a:ln w="57150">
            <a:solidFill>
              <a:srgbClr val="D2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84809A4-279C-AB02-884A-CAEADCBB5C6F}"/>
              </a:ext>
            </a:extLst>
          </p:cNvPr>
          <p:cNvCxnSpPr>
            <a:cxnSpLocks/>
          </p:cNvCxnSpPr>
          <p:nvPr/>
        </p:nvCxnSpPr>
        <p:spPr>
          <a:xfrm>
            <a:off x="2207148" y="6009893"/>
            <a:ext cx="1079260" cy="0"/>
          </a:xfrm>
          <a:prstGeom prst="line">
            <a:avLst/>
          </a:prstGeom>
          <a:ln w="57150">
            <a:solidFill>
              <a:srgbClr val="D2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F3748A-EB85-FF46-9324-F4EE12988F68}"/>
              </a:ext>
            </a:extLst>
          </p:cNvPr>
          <p:cNvCxnSpPr>
            <a:cxnSpLocks/>
          </p:cNvCxnSpPr>
          <p:nvPr/>
        </p:nvCxnSpPr>
        <p:spPr>
          <a:xfrm>
            <a:off x="7481369" y="5631056"/>
            <a:ext cx="2631352" cy="0"/>
          </a:xfrm>
          <a:prstGeom prst="line">
            <a:avLst/>
          </a:prstGeom>
          <a:ln w="57150">
            <a:solidFill>
              <a:srgbClr val="D2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6E3AF1E-506C-3FA3-0289-545C0557299F}"/>
              </a:ext>
            </a:extLst>
          </p:cNvPr>
          <p:cNvGrpSpPr/>
          <p:nvPr/>
        </p:nvGrpSpPr>
        <p:grpSpPr>
          <a:xfrm rot="19402854">
            <a:off x="2459295" y="3177935"/>
            <a:ext cx="2083707" cy="1002552"/>
            <a:chOff x="1877888" y="1605573"/>
            <a:chExt cx="2459119" cy="1002552"/>
          </a:xfrm>
        </p:grpSpPr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4CA5D6BE-1DBB-1011-1408-9E4490D8B52D}"/>
                </a:ext>
              </a:extLst>
            </p:cNvPr>
            <p:cNvSpPr/>
            <p:nvPr/>
          </p:nvSpPr>
          <p:spPr>
            <a:xfrm>
              <a:off x="1877888" y="1605573"/>
              <a:ext cx="2459119" cy="1002552"/>
            </a:xfrm>
            <a:prstGeom prst="rightArrow">
              <a:avLst>
                <a:gd name="adj1" fmla="val 50000"/>
                <a:gd name="adj2" fmla="val 69002"/>
              </a:avLst>
            </a:prstGeom>
            <a:solidFill>
              <a:srgbClr val="3BB9EC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 Placeholder 6">
              <a:extLst>
                <a:ext uri="{FF2B5EF4-FFF2-40B4-BE49-F238E27FC236}">
                  <a16:creationId xmlns:a16="http://schemas.microsoft.com/office/drawing/2014/main" id="{BFEAFAAF-7CC0-B6B0-C885-54C653C6E6CB}"/>
                </a:ext>
              </a:extLst>
            </p:cNvPr>
            <p:cNvSpPr txBox="1">
              <a:spLocks/>
            </p:cNvSpPr>
            <p:nvPr/>
          </p:nvSpPr>
          <p:spPr>
            <a:xfrm rot="2324">
              <a:off x="1938002" y="1811257"/>
              <a:ext cx="1960976" cy="599751"/>
            </a:xfrm>
            <a:prstGeom prst="rect">
              <a:avLst/>
            </a:prstGeom>
          </p:spPr>
          <p:txBody>
            <a:bodyPr vert="horz" lIns="0" tIns="45720" rIns="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117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47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">
            <a:extLst>
              <a:ext uri="{FF2B5EF4-FFF2-40B4-BE49-F238E27FC236}">
                <a16:creationId xmlns:a16="http://schemas.microsoft.com/office/drawing/2014/main" id="{4461F543-8227-4A87-A80E-F36B266F13C2}"/>
              </a:ext>
            </a:extLst>
          </p:cNvPr>
          <p:cNvGrpSpPr/>
          <p:nvPr/>
        </p:nvGrpSpPr>
        <p:grpSpPr>
          <a:xfrm>
            <a:off x="6782875" y="2227653"/>
            <a:ext cx="3457219" cy="4466590"/>
            <a:chOff x="0" y="0"/>
            <a:chExt cx="2393585" cy="2997628"/>
          </a:xfrm>
        </p:grpSpPr>
        <p:sp>
          <p:nvSpPr>
            <p:cNvPr id="29" name="Freeform 3">
              <a:extLst>
                <a:ext uri="{FF2B5EF4-FFF2-40B4-BE49-F238E27FC236}">
                  <a16:creationId xmlns:a16="http://schemas.microsoft.com/office/drawing/2014/main" id="{8565E0CE-4353-4272-9742-35AAF82EBBF0}"/>
                </a:ext>
              </a:extLst>
            </p:cNvPr>
            <p:cNvSpPr/>
            <p:nvPr/>
          </p:nvSpPr>
          <p:spPr>
            <a:xfrm>
              <a:off x="0" y="0"/>
              <a:ext cx="2393585" cy="2997628"/>
            </a:xfrm>
            <a:custGeom>
              <a:avLst/>
              <a:gdLst/>
              <a:ahLst/>
              <a:cxnLst/>
              <a:rect l="l" t="t" r="r" b="b"/>
              <a:pathLst>
                <a:path w="2393585" h="2997628">
                  <a:moveTo>
                    <a:pt x="2269125" y="2997627"/>
                  </a:moveTo>
                  <a:lnTo>
                    <a:pt x="124460" y="2997627"/>
                  </a:lnTo>
                  <a:cubicBezTo>
                    <a:pt x="55880" y="2997627"/>
                    <a:pt x="0" y="2941748"/>
                    <a:pt x="0" y="28731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2873168"/>
                  </a:lnTo>
                  <a:cubicBezTo>
                    <a:pt x="2393585" y="2941748"/>
                    <a:pt x="2337705" y="2997628"/>
                    <a:pt x="2269125" y="299762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2286000" y="2212413"/>
            <a:ext cx="3457219" cy="4466590"/>
            <a:chOff x="0" y="0"/>
            <a:chExt cx="2393585" cy="29976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93585" cy="2997628"/>
            </a:xfrm>
            <a:custGeom>
              <a:avLst/>
              <a:gdLst/>
              <a:ahLst/>
              <a:cxnLst/>
              <a:rect l="l" t="t" r="r" b="b"/>
              <a:pathLst>
                <a:path w="2393585" h="2997628">
                  <a:moveTo>
                    <a:pt x="2269125" y="2997627"/>
                  </a:moveTo>
                  <a:lnTo>
                    <a:pt x="124460" y="2997627"/>
                  </a:lnTo>
                  <a:cubicBezTo>
                    <a:pt x="55880" y="2997627"/>
                    <a:pt x="0" y="2941748"/>
                    <a:pt x="0" y="28731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2873168"/>
                  </a:lnTo>
                  <a:cubicBezTo>
                    <a:pt x="2393585" y="2941748"/>
                    <a:pt x="2337705" y="2997628"/>
                    <a:pt x="2269125" y="299762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-3126"/>
            <a:ext cx="12192000" cy="547685"/>
            <a:chOff x="0" y="0"/>
            <a:chExt cx="24384000" cy="1095371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4384000" cy="1095371"/>
              <a:chOff x="0" y="0"/>
              <a:chExt cx="6555032" cy="29446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555032" cy="294463"/>
              </a:xfrm>
              <a:custGeom>
                <a:avLst/>
                <a:gdLst/>
                <a:ahLst/>
                <a:cxnLst/>
                <a:rect l="l" t="t" r="r" b="b"/>
                <a:pathLst>
                  <a:path w="6555032" h="294463">
                    <a:moveTo>
                      <a:pt x="0" y="0"/>
                    </a:moveTo>
                    <a:lnTo>
                      <a:pt x="6555032" y="0"/>
                    </a:lnTo>
                    <a:lnTo>
                      <a:pt x="6555032" y="294463"/>
                    </a:lnTo>
                    <a:lnTo>
                      <a:pt x="0" y="294463"/>
                    </a:lnTo>
                    <a:close/>
                  </a:path>
                </a:pathLst>
              </a:custGeom>
              <a:solidFill>
                <a:srgbClr val="F6D57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4605160" y="349904"/>
              <a:ext cx="9251476" cy="350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609630" rtl="0" eaLnBrk="1" fontAlgn="auto" latinLnBrk="0" hangingPunct="1">
                <a:lnSpc>
                  <a:spcPts val="149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" b="0" i="0" u="none" strike="noStrike" kern="1200" cap="none" spc="0" normalizeH="0" baseline="0" noProof="0">
                  <a:ln>
                    <a:noFill/>
                  </a:ln>
                  <a:solidFill>
                    <a:srgbClr val="1C4F59"/>
                  </a:solidFill>
                  <a:effectLst/>
                  <a:uLnTx/>
                  <a:uFillTx/>
                  <a:latin typeface="Aileron Regular"/>
                  <a:ea typeface="+mn-ea"/>
                  <a:cs typeface="+mn-cs"/>
                </a:rPr>
                <a:t>Plagiarism Prevention | Conventions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3631522" y="2373465"/>
            <a:ext cx="766174" cy="63209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188559" y="2386880"/>
            <a:ext cx="740612" cy="608227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002215" y="1275259"/>
            <a:ext cx="8187570" cy="689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70" b="1" i="0" u="none" strike="noStrike" kern="1200" cap="none" spc="0" normalizeH="0" baseline="0" noProof="0" dirty="0">
                <a:ln>
                  <a:noFill/>
                </a:ln>
                <a:solidFill>
                  <a:srgbClr val="FEF4D6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DIRECT QUOTATIONS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470571" y="3166610"/>
            <a:ext cx="3049972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Borrowed language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561422" y="3776083"/>
            <a:ext cx="3049972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marR="0" lvl="0" indent="-17145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“Q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uotes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” for ~5+ words </a:t>
            </a:r>
          </a:p>
          <a:p>
            <a:pPr marL="171450" marR="0" lvl="0" indent="-17145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Can be said differently</a:t>
            </a:r>
          </a:p>
          <a:p>
            <a:pPr marL="171450" marR="0" lvl="0" indent="-17145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Citation = credit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for idea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Quotes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= credit for words</a:t>
            </a:r>
          </a:p>
          <a:p>
            <a:pPr marL="0" marR="0" lvl="1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94221E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</a:b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94221E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Don't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4221E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 quote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: proper nouns, key terms, common phrasing, highly technical (equations)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997068" y="3338724"/>
            <a:ext cx="2489377" cy="235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59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Noteworthy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028199" y="3776083"/>
            <a:ext cx="3061332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marR="0" lvl="0" indent="-17145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Use sparingly</a:t>
            </a:r>
          </a:p>
          <a:p>
            <a:pPr marL="171450" marR="0" lvl="0" indent="-17145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Precise or historical wording (definitions, legal)</a:t>
            </a:r>
          </a:p>
          <a:p>
            <a:pPr marL="171450" marR="0" lvl="0" indent="-17145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Know your field’s norms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5477A"/>
              </a:solidFill>
              <a:effectLst/>
              <a:uLnTx/>
              <a:uFillTx/>
              <a:latin typeface="Aileron Regular"/>
              <a:ea typeface="+mn-ea"/>
              <a:cs typeface="+mn-cs"/>
            </a:endParaRPr>
          </a:p>
          <a:p>
            <a:pPr marL="0" marR="0" lvl="1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Quote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: passage is clear and brief; passage is powerful; passage is important</a:t>
            </a:r>
          </a:p>
        </p:txBody>
      </p:sp>
      <p:pic>
        <p:nvPicPr>
          <p:cNvPr id="27" name="Picture 26" descr="A picture containing logo&#10;&#10;Description automatically generated">
            <a:extLst>
              <a:ext uri="{FF2B5EF4-FFF2-40B4-BE49-F238E27FC236}">
                <a16:creationId xmlns:a16="http://schemas.microsoft.com/office/drawing/2014/main" id="{84E1FE96-7230-43DA-A907-0CAA86CE13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74" y="-53648"/>
            <a:ext cx="904874" cy="625801"/>
          </a:xfrm>
          <a:prstGeom prst="rect">
            <a:avLst/>
          </a:prstGeom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64F8093-2032-4690-84F7-C365263723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3503"/>
            <a:ext cx="752474" cy="51847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47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1111" y="2421322"/>
            <a:ext cx="3092534" cy="4034962"/>
            <a:chOff x="0" y="0"/>
            <a:chExt cx="2393585" cy="3387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93585" cy="3387866"/>
            </a:xfrm>
            <a:custGeom>
              <a:avLst/>
              <a:gdLst/>
              <a:ahLst/>
              <a:cxnLst/>
              <a:rect l="l" t="t" r="r" b="b"/>
              <a:pathLst>
                <a:path w="2393585" h="3387866">
                  <a:moveTo>
                    <a:pt x="2269125" y="3387866"/>
                  </a:moveTo>
                  <a:lnTo>
                    <a:pt x="124460" y="3387866"/>
                  </a:lnTo>
                  <a:cubicBezTo>
                    <a:pt x="55880" y="3387866"/>
                    <a:pt x="0" y="3331987"/>
                    <a:pt x="0" y="32634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3263407"/>
                  </a:lnTo>
                  <a:cubicBezTo>
                    <a:pt x="2393585" y="3331987"/>
                    <a:pt x="2337705" y="3387866"/>
                    <a:pt x="2269125" y="338786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210046" y="2421321"/>
            <a:ext cx="3092534" cy="4034963"/>
            <a:chOff x="0" y="0"/>
            <a:chExt cx="2393585" cy="33878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93585" cy="3387866"/>
            </a:xfrm>
            <a:custGeom>
              <a:avLst/>
              <a:gdLst/>
              <a:ahLst/>
              <a:cxnLst/>
              <a:rect l="l" t="t" r="r" b="b"/>
              <a:pathLst>
                <a:path w="2393585" h="3387866">
                  <a:moveTo>
                    <a:pt x="2269125" y="3387866"/>
                  </a:moveTo>
                  <a:lnTo>
                    <a:pt x="124460" y="3387866"/>
                  </a:lnTo>
                  <a:cubicBezTo>
                    <a:pt x="55880" y="3387866"/>
                    <a:pt x="0" y="3331987"/>
                    <a:pt x="0" y="32634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3263407"/>
                  </a:lnTo>
                  <a:cubicBezTo>
                    <a:pt x="2393585" y="3331987"/>
                    <a:pt x="2337705" y="3387866"/>
                    <a:pt x="2269125" y="338786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458940" y="2421321"/>
            <a:ext cx="2965849" cy="4034963"/>
            <a:chOff x="0" y="0"/>
            <a:chExt cx="2393585" cy="33878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93585" cy="3387866"/>
            </a:xfrm>
            <a:custGeom>
              <a:avLst/>
              <a:gdLst/>
              <a:ahLst/>
              <a:cxnLst/>
              <a:rect l="l" t="t" r="r" b="b"/>
              <a:pathLst>
                <a:path w="2393585" h="3387866">
                  <a:moveTo>
                    <a:pt x="2269125" y="3387866"/>
                  </a:moveTo>
                  <a:lnTo>
                    <a:pt x="124460" y="3387866"/>
                  </a:lnTo>
                  <a:cubicBezTo>
                    <a:pt x="55880" y="3387866"/>
                    <a:pt x="0" y="3331987"/>
                    <a:pt x="0" y="32634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3263407"/>
                  </a:lnTo>
                  <a:cubicBezTo>
                    <a:pt x="2393585" y="3331987"/>
                    <a:pt x="2337705" y="3387866"/>
                    <a:pt x="2269125" y="338786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-3126"/>
            <a:ext cx="12192000" cy="547685"/>
            <a:chOff x="0" y="0"/>
            <a:chExt cx="24384000" cy="1095371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384000" cy="1095371"/>
              <a:chOff x="0" y="0"/>
              <a:chExt cx="6555032" cy="29446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555032" cy="294463"/>
              </a:xfrm>
              <a:custGeom>
                <a:avLst/>
                <a:gdLst/>
                <a:ahLst/>
                <a:cxnLst/>
                <a:rect l="l" t="t" r="r" b="b"/>
                <a:pathLst>
                  <a:path w="6555032" h="294463">
                    <a:moveTo>
                      <a:pt x="0" y="0"/>
                    </a:moveTo>
                    <a:lnTo>
                      <a:pt x="6555032" y="0"/>
                    </a:lnTo>
                    <a:lnTo>
                      <a:pt x="6555032" y="294463"/>
                    </a:lnTo>
                    <a:lnTo>
                      <a:pt x="0" y="294463"/>
                    </a:lnTo>
                    <a:close/>
                  </a:path>
                </a:pathLst>
              </a:custGeom>
              <a:solidFill>
                <a:srgbClr val="F6D57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4605160" y="349904"/>
              <a:ext cx="9251476" cy="350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609630" rtl="0" eaLnBrk="1" fontAlgn="auto" latinLnBrk="0" hangingPunct="1">
                <a:lnSpc>
                  <a:spcPts val="149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" b="0" i="0" u="none" strike="noStrike" kern="1200" cap="none" spc="0" normalizeH="0" baseline="0" noProof="0">
                  <a:ln>
                    <a:noFill/>
                  </a:ln>
                  <a:solidFill>
                    <a:srgbClr val="1C4F59"/>
                  </a:solidFill>
                  <a:effectLst/>
                  <a:uLnTx/>
                  <a:uFillTx/>
                  <a:latin typeface="Aileron Regular"/>
                  <a:ea typeface="+mn-ea"/>
                  <a:cs typeface="+mn-cs"/>
                </a:rPr>
                <a:t>Plagiarism Prevention | Conventions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516099" y="2550981"/>
            <a:ext cx="975950" cy="97595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0" y="1297905"/>
            <a:ext cx="12191999" cy="689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70" b="1" i="0" u="none" strike="noStrike" kern="1200" cap="none" spc="0" normalizeH="0" baseline="0" noProof="0" dirty="0">
                <a:ln>
                  <a:noFill/>
                </a:ln>
                <a:solidFill>
                  <a:srgbClr val="FEF4D6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PARAPHRASING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58581" y="3763331"/>
            <a:ext cx="2490910" cy="214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59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Summarizing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93613" y="4086403"/>
            <a:ext cx="2792537" cy="2169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marR="0" lvl="0" indent="-17145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Source / idea as a whole</a:t>
            </a:r>
          </a:p>
          <a:p>
            <a:pPr marL="171450" marR="0" lvl="0" indent="-17145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Shows you understand the bigger picture</a:t>
            </a:r>
          </a:p>
          <a:p>
            <a:pPr marL="171450" marR="0" lvl="0" indent="-17145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Requires a citation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Summarize 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: generalize detailed or lengthy information.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424867" y="3767562"/>
            <a:ext cx="2551592" cy="214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59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Paraphrasing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24866" y="4086404"/>
            <a:ext cx="2768557" cy="2221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marR="0" lvl="0" indent="-17145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Source concept, your words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5477A"/>
              </a:solidFill>
              <a:effectLst/>
              <a:uLnTx/>
              <a:uFillTx/>
              <a:latin typeface="Aileron Regular"/>
              <a:ea typeface="+mn-ea"/>
              <a:cs typeface="+mn-cs"/>
            </a:endParaRPr>
          </a:p>
          <a:p>
            <a:pPr marL="171450" marR="0" lvl="0" indent="-17145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Context of your argument</a:t>
            </a:r>
          </a:p>
          <a:p>
            <a:pPr marL="171450" marR="0" lvl="0" indent="-17145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sng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Proper nouns / key terms</a:t>
            </a:r>
          </a:p>
          <a:p>
            <a:pPr marL="171450" marR="0" lvl="0" indent="-17145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Requires a citation</a:t>
            </a:r>
          </a:p>
          <a:p>
            <a:pPr marL="0" marR="0" lvl="1" indent="0" algn="l" defTabSz="60963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Paraphrase when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: the source is complex or you can explain your own way.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706907" y="3763331"/>
            <a:ext cx="2570693" cy="221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59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Patchwriting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706907" y="4086404"/>
            <a:ext cx="2570693" cy="8822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marR="0" lvl="0" indent="-17145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Small changes </a:t>
            </a:r>
          </a:p>
          <a:p>
            <a:pPr marL="171450" marR="0" lvl="0" indent="-17145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S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ame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 sentence structure</a:t>
            </a:r>
          </a:p>
        </p:txBody>
      </p:sp>
      <p:pic>
        <p:nvPicPr>
          <p:cNvPr id="27" name="Picture 26" descr="A picture containing logo&#10;&#10;Description automatically generated">
            <a:extLst>
              <a:ext uri="{FF2B5EF4-FFF2-40B4-BE49-F238E27FC236}">
                <a16:creationId xmlns:a16="http://schemas.microsoft.com/office/drawing/2014/main" id="{4D89EAAC-3BA0-461A-AAC1-155B997C8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4" y="-53648"/>
            <a:ext cx="904874" cy="625801"/>
          </a:xfrm>
          <a:prstGeom prst="rect">
            <a:avLst/>
          </a:prstGeom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B1BB801F-6010-4712-BE53-522C901FD7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503"/>
            <a:ext cx="752474" cy="518473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C413D8CE-5811-4250-B403-2E88BEA67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38284" y="2506573"/>
            <a:ext cx="1131501" cy="1003950"/>
          </a:xfrm>
          <a:prstGeom prst="rect">
            <a:avLst/>
          </a:prstGeom>
        </p:spPr>
      </p:pic>
      <p:pic>
        <p:nvPicPr>
          <p:cNvPr id="30" name="Picture 14">
            <a:extLst>
              <a:ext uri="{FF2B5EF4-FFF2-40B4-BE49-F238E27FC236}">
                <a16:creationId xmlns:a16="http://schemas.microsoft.com/office/drawing/2014/main" id="{D7DA6CF2-6DFF-4ED4-8109-4344D61ECE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235519" y="2550981"/>
            <a:ext cx="914902" cy="83339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B62608F-3357-4B81-B0D8-21280E839E4F}"/>
              </a:ext>
            </a:extLst>
          </p:cNvPr>
          <p:cNvSpPr txBox="1"/>
          <p:nvPr/>
        </p:nvSpPr>
        <p:spPr>
          <a:xfrm>
            <a:off x="6804964" y="5333061"/>
            <a:ext cx="627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4221E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Do not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94221E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patchwrite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4221E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221E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in a final paper.</a:t>
            </a:r>
          </a:p>
        </p:txBody>
      </p:sp>
      <p:pic>
        <p:nvPicPr>
          <p:cNvPr id="35" name="Picture 25">
            <a:extLst>
              <a:ext uri="{FF2B5EF4-FFF2-40B4-BE49-F238E27FC236}">
                <a16:creationId xmlns:a16="http://schemas.microsoft.com/office/drawing/2014/main" id="{73DD831F-F9EF-40DE-A94D-680CA5FF2B04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3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340613" y="1798069"/>
            <a:ext cx="5204783" cy="5204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47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12192000" cy="547685"/>
            <a:chOff x="0" y="0"/>
            <a:chExt cx="6555032" cy="294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294463"/>
            </a:xfrm>
            <a:custGeom>
              <a:avLst/>
              <a:gdLst/>
              <a:ahLst/>
              <a:cxnLst/>
              <a:rect l="l" t="t" r="r" b="b"/>
              <a:pathLst>
                <a:path w="6555032" h="294463">
                  <a:moveTo>
                    <a:pt x="0" y="0"/>
                  </a:moveTo>
                  <a:lnTo>
                    <a:pt x="6555032" y="0"/>
                  </a:lnTo>
                  <a:lnTo>
                    <a:pt x="6555032" y="294463"/>
                  </a:lnTo>
                  <a:lnTo>
                    <a:pt x="0" y="294463"/>
                  </a:lnTo>
                  <a:close/>
                </a:path>
              </a:pathLst>
            </a:custGeom>
            <a:solidFill>
              <a:srgbClr val="F6D57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10447" y="2067340"/>
            <a:ext cx="9362660" cy="4615708"/>
            <a:chOff x="0" y="0"/>
            <a:chExt cx="2393585" cy="33301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93585" cy="3330182"/>
            </a:xfrm>
            <a:custGeom>
              <a:avLst/>
              <a:gdLst/>
              <a:ahLst/>
              <a:cxnLst/>
              <a:rect l="l" t="t" r="r" b="b"/>
              <a:pathLst>
                <a:path w="2393585" h="3330182">
                  <a:moveTo>
                    <a:pt x="2269125" y="3330182"/>
                  </a:moveTo>
                  <a:lnTo>
                    <a:pt x="124460" y="3330182"/>
                  </a:lnTo>
                  <a:cubicBezTo>
                    <a:pt x="55880" y="3330182"/>
                    <a:pt x="0" y="3274302"/>
                    <a:pt x="0" y="32057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3205722"/>
                  </a:lnTo>
                  <a:cubicBezTo>
                    <a:pt x="2393585" y="3274302"/>
                    <a:pt x="2337705" y="3330182"/>
                    <a:pt x="2269125" y="3330182"/>
                  </a:cubicBez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3702865" y="764023"/>
            <a:ext cx="8241567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EF4D6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DO YOU SPY</a:t>
            </a:r>
          </a:p>
          <a:p>
            <a:pPr marL="0" marR="0" lvl="0" indent="0" algn="l" defTabSz="609630" rtl="0" eaLnBrk="1" fontAlgn="auto" latinLnBrk="0" hangingPunct="1">
              <a:lnSpc>
                <a:spcPts val="5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DB5A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PLAGIARISM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EF4D6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E100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480053" y="3219086"/>
            <a:ext cx="3427921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3" b="0" i="0" u="none" strike="noStrike" kern="1200" cap="none" spc="0" normalizeH="0" baseline="0" noProof="0" dirty="0">
                <a:ln>
                  <a:noFill/>
                </a:ln>
                <a:solidFill>
                  <a:srgbClr val="C82D28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Essential Rules</a:t>
            </a:r>
          </a:p>
        </p:txBody>
      </p:sp>
      <p:pic>
        <p:nvPicPr>
          <p:cNvPr id="26" name="Picture 25" descr="A picture containing logo&#10;&#10;Description automatically generated">
            <a:extLst>
              <a:ext uri="{FF2B5EF4-FFF2-40B4-BE49-F238E27FC236}">
                <a16:creationId xmlns:a16="http://schemas.microsoft.com/office/drawing/2014/main" id="{76BE1783-DA70-4ADD-AAD7-A8B1381F6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4" y="-53648"/>
            <a:ext cx="904874" cy="625801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20BA6E1C-4E31-4701-A89A-CD7B89D57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03"/>
            <a:ext cx="752474" cy="5184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3B24C1-4A3A-FDAE-87A4-E2E9978A182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920369" y="2362823"/>
            <a:ext cx="8743798" cy="411733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F2FBBC-10B7-7764-F01F-509F4E1BF030}"/>
              </a:ext>
            </a:extLst>
          </p:cNvPr>
          <p:cNvCxnSpPr>
            <a:cxnSpLocks/>
          </p:cNvCxnSpPr>
          <p:nvPr/>
        </p:nvCxnSpPr>
        <p:spPr>
          <a:xfrm>
            <a:off x="2932351" y="2773017"/>
            <a:ext cx="3399183" cy="0"/>
          </a:xfrm>
          <a:prstGeom prst="line">
            <a:avLst/>
          </a:prstGeom>
          <a:ln w="57150">
            <a:solidFill>
              <a:srgbClr val="D2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776764-17F3-CECD-C749-EB67453828AE}"/>
              </a:ext>
            </a:extLst>
          </p:cNvPr>
          <p:cNvCxnSpPr>
            <a:cxnSpLocks/>
          </p:cNvCxnSpPr>
          <p:nvPr/>
        </p:nvCxnSpPr>
        <p:spPr>
          <a:xfrm>
            <a:off x="2268352" y="4316895"/>
            <a:ext cx="1995842" cy="0"/>
          </a:xfrm>
          <a:prstGeom prst="line">
            <a:avLst/>
          </a:prstGeom>
          <a:ln w="57150">
            <a:solidFill>
              <a:srgbClr val="D2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4AD2AA0-FB36-FAF1-CB95-9664552D0ED2}"/>
              </a:ext>
            </a:extLst>
          </p:cNvPr>
          <p:cNvCxnSpPr>
            <a:cxnSpLocks/>
          </p:cNvCxnSpPr>
          <p:nvPr/>
        </p:nvCxnSpPr>
        <p:spPr>
          <a:xfrm>
            <a:off x="9427839" y="3863008"/>
            <a:ext cx="322755" cy="0"/>
          </a:xfrm>
          <a:prstGeom prst="line">
            <a:avLst/>
          </a:prstGeom>
          <a:ln w="57150">
            <a:solidFill>
              <a:srgbClr val="D2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C7EAFD82-EBBF-90E8-A3D2-9B8F683881B8}"/>
              </a:ext>
            </a:extLst>
          </p:cNvPr>
          <p:cNvSpPr/>
          <p:nvPr/>
        </p:nvSpPr>
        <p:spPr>
          <a:xfrm>
            <a:off x="2268352" y="4770784"/>
            <a:ext cx="8068651" cy="1630016"/>
          </a:xfrm>
          <a:prstGeom prst="rect">
            <a:avLst/>
          </a:prstGeom>
          <a:solidFill>
            <a:srgbClr val="FFFFFF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F4CDDCA-9FF7-13B2-57F4-37C7A8D06246}"/>
              </a:ext>
            </a:extLst>
          </p:cNvPr>
          <p:cNvCxnSpPr>
            <a:cxnSpLocks/>
          </p:cNvCxnSpPr>
          <p:nvPr/>
        </p:nvCxnSpPr>
        <p:spPr>
          <a:xfrm>
            <a:off x="9658546" y="4628472"/>
            <a:ext cx="322755" cy="0"/>
          </a:xfrm>
          <a:prstGeom prst="line">
            <a:avLst/>
          </a:prstGeom>
          <a:ln w="57150">
            <a:solidFill>
              <a:srgbClr val="D2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 descr="Magnifying glass with solid fill">
            <a:extLst>
              <a:ext uri="{FF2B5EF4-FFF2-40B4-BE49-F238E27FC236}">
                <a16:creationId xmlns:a16="http://schemas.microsoft.com/office/drawing/2014/main" id="{56EF7852-95C8-4D6E-87ED-A3CB129677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000406">
            <a:off x="1223105" y="233659"/>
            <a:ext cx="2524804" cy="252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47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12192000" cy="547685"/>
            <a:chOff x="0" y="0"/>
            <a:chExt cx="6555032" cy="294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294463"/>
            </a:xfrm>
            <a:custGeom>
              <a:avLst/>
              <a:gdLst/>
              <a:ahLst/>
              <a:cxnLst/>
              <a:rect l="l" t="t" r="r" b="b"/>
              <a:pathLst>
                <a:path w="6555032" h="294463">
                  <a:moveTo>
                    <a:pt x="0" y="0"/>
                  </a:moveTo>
                  <a:lnTo>
                    <a:pt x="6555032" y="0"/>
                  </a:lnTo>
                  <a:lnTo>
                    <a:pt x="6555032" y="294463"/>
                  </a:lnTo>
                  <a:lnTo>
                    <a:pt x="0" y="294463"/>
                  </a:lnTo>
                  <a:close/>
                </a:path>
              </a:pathLst>
            </a:custGeom>
            <a:solidFill>
              <a:srgbClr val="F6D57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66339" y="2275567"/>
            <a:ext cx="10293477" cy="3091069"/>
            <a:chOff x="0" y="0"/>
            <a:chExt cx="2393585" cy="33301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93585" cy="3330182"/>
            </a:xfrm>
            <a:custGeom>
              <a:avLst/>
              <a:gdLst/>
              <a:ahLst/>
              <a:cxnLst/>
              <a:rect l="l" t="t" r="r" b="b"/>
              <a:pathLst>
                <a:path w="2393585" h="3330182">
                  <a:moveTo>
                    <a:pt x="2269125" y="3330182"/>
                  </a:moveTo>
                  <a:lnTo>
                    <a:pt x="124460" y="3330182"/>
                  </a:lnTo>
                  <a:cubicBezTo>
                    <a:pt x="55880" y="3330182"/>
                    <a:pt x="0" y="3274302"/>
                    <a:pt x="0" y="32057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3205722"/>
                  </a:lnTo>
                  <a:cubicBezTo>
                    <a:pt x="2393585" y="3274302"/>
                    <a:pt x="2337705" y="3330182"/>
                    <a:pt x="2269125" y="3330182"/>
                  </a:cubicBez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6" name="Picture 25" descr="A picture containing logo&#10;&#10;Description automatically generated">
            <a:extLst>
              <a:ext uri="{FF2B5EF4-FFF2-40B4-BE49-F238E27FC236}">
                <a16:creationId xmlns:a16="http://schemas.microsoft.com/office/drawing/2014/main" id="{76BE1783-DA70-4ADD-AAD7-A8B1381F6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4" y="-53648"/>
            <a:ext cx="904874" cy="625801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20BA6E1C-4E31-4701-A89A-CD7B89D57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03"/>
            <a:ext cx="752474" cy="5184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65E7AD-BFD9-FF6F-E1EB-8BF77BA3483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490870" y="2551653"/>
            <a:ext cx="9687190" cy="2484240"/>
          </a:xfrm>
          <a:prstGeom prst="rect">
            <a:avLst/>
          </a:prstGeom>
        </p:spPr>
      </p:pic>
      <p:sp>
        <p:nvSpPr>
          <p:cNvPr id="2" name="TextBox 16">
            <a:extLst>
              <a:ext uri="{FF2B5EF4-FFF2-40B4-BE49-F238E27FC236}">
                <a16:creationId xmlns:a16="http://schemas.microsoft.com/office/drawing/2014/main" id="{B23D81C6-12FF-F780-6BA5-AB3AD25A2234}"/>
              </a:ext>
            </a:extLst>
          </p:cNvPr>
          <p:cNvSpPr txBox="1"/>
          <p:nvPr/>
        </p:nvSpPr>
        <p:spPr>
          <a:xfrm>
            <a:off x="3702865" y="764023"/>
            <a:ext cx="8241567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EF4D6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CAN YOU SPY</a:t>
            </a:r>
          </a:p>
          <a:p>
            <a:pPr marL="0" marR="0" lvl="0" indent="0" algn="l" defTabSz="609630" rtl="0" eaLnBrk="1" fontAlgn="auto" latinLnBrk="0" hangingPunct="1">
              <a:lnSpc>
                <a:spcPts val="5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DB5A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MISSING ATTRIBUTION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EF4D6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E100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pic>
        <p:nvPicPr>
          <p:cNvPr id="5" name="Graphic 4" descr="Magnifying glass with solid fill">
            <a:extLst>
              <a:ext uri="{FF2B5EF4-FFF2-40B4-BE49-F238E27FC236}">
                <a16:creationId xmlns:a16="http://schemas.microsoft.com/office/drawing/2014/main" id="{27389067-70B8-FAA5-3455-E9C1A3E28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000406">
            <a:off x="1223105" y="233659"/>
            <a:ext cx="2524804" cy="252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86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47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12192000" cy="547685"/>
            <a:chOff x="0" y="0"/>
            <a:chExt cx="6555032" cy="294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294463"/>
            </a:xfrm>
            <a:custGeom>
              <a:avLst/>
              <a:gdLst/>
              <a:ahLst/>
              <a:cxnLst/>
              <a:rect l="l" t="t" r="r" b="b"/>
              <a:pathLst>
                <a:path w="6555032" h="294463">
                  <a:moveTo>
                    <a:pt x="0" y="0"/>
                  </a:moveTo>
                  <a:lnTo>
                    <a:pt x="6555032" y="0"/>
                  </a:lnTo>
                  <a:lnTo>
                    <a:pt x="6555032" y="294463"/>
                  </a:lnTo>
                  <a:lnTo>
                    <a:pt x="0" y="294463"/>
                  </a:lnTo>
                  <a:close/>
                </a:path>
              </a:pathLst>
            </a:custGeom>
            <a:solidFill>
              <a:srgbClr val="F6D57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66339" y="2067340"/>
            <a:ext cx="10293477" cy="3091069"/>
            <a:chOff x="0" y="0"/>
            <a:chExt cx="2393585" cy="33301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93585" cy="3330182"/>
            </a:xfrm>
            <a:custGeom>
              <a:avLst/>
              <a:gdLst/>
              <a:ahLst/>
              <a:cxnLst/>
              <a:rect l="l" t="t" r="r" b="b"/>
              <a:pathLst>
                <a:path w="2393585" h="3330182">
                  <a:moveTo>
                    <a:pt x="2269125" y="3330182"/>
                  </a:moveTo>
                  <a:lnTo>
                    <a:pt x="124460" y="3330182"/>
                  </a:lnTo>
                  <a:cubicBezTo>
                    <a:pt x="55880" y="3330182"/>
                    <a:pt x="0" y="3274302"/>
                    <a:pt x="0" y="32057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3205722"/>
                  </a:lnTo>
                  <a:cubicBezTo>
                    <a:pt x="2393585" y="3274302"/>
                    <a:pt x="2337705" y="3330182"/>
                    <a:pt x="2269125" y="3330182"/>
                  </a:cubicBez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6" name="Picture 25" descr="A picture containing logo&#10;&#10;Description automatically generated">
            <a:extLst>
              <a:ext uri="{FF2B5EF4-FFF2-40B4-BE49-F238E27FC236}">
                <a16:creationId xmlns:a16="http://schemas.microsoft.com/office/drawing/2014/main" id="{76BE1783-DA70-4ADD-AAD7-A8B1381F6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4" y="-53648"/>
            <a:ext cx="904874" cy="625801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20BA6E1C-4E31-4701-A89A-CD7B89D57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03"/>
            <a:ext cx="752474" cy="518473"/>
          </a:xfrm>
          <a:prstGeom prst="rect">
            <a:avLst/>
          </a:prstGeom>
        </p:spPr>
      </p:pic>
      <p:sp>
        <p:nvSpPr>
          <p:cNvPr id="10" name="TextBox 16">
            <a:extLst>
              <a:ext uri="{FF2B5EF4-FFF2-40B4-BE49-F238E27FC236}">
                <a16:creationId xmlns:a16="http://schemas.microsoft.com/office/drawing/2014/main" id="{65048A0D-0F69-4477-6EFF-EA7E40B4582F}"/>
              </a:ext>
            </a:extLst>
          </p:cNvPr>
          <p:cNvSpPr txBox="1"/>
          <p:nvPr/>
        </p:nvSpPr>
        <p:spPr>
          <a:xfrm>
            <a:off x="1490870" y="1118543"/>
            <a:ext cx="6520069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EF4D6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REVISED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E100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65E7AD-BFD9-FF6F-E1EB-8BF77BA3483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490870" y="2373410"/>
            <a:ext cx="9687190" cy="242427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021B3F-3B2E-4799-AEFC-5BFE3DA367DD}"/>
              </a:ext>
            </a:extLst>
          </p:cNvPr>
          <p:cNvCxnSpPr>
            <a:cxnSpLocks/>
          </p:cNvCxnSpPr>
          <p:nvPr/>
        </p:nvCxnSpPr>
        <p:spPr>
          <a:xfrm>
            <a:off x="5267739" y="4502426"/>
            <a:ext cx="1948070" cy="0"/>
          </a:xfrm>
          <a:prstGeom prst="line">
            <a:avLst/>
          </a:prstGeom>
          <a:ln w="57150">
            <a:solidFill>
              <a:srgbClr val="3BB9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11A0F5-1009-2904-9833-1313A5914399}"/>
              </a:ext>
            </a:extLst>
          </p:cNvPr>
          <p:cNvCxnSpPr>
            <a:cxnSpLocks/>
          </p:cNvCxnSpPr>
          <p:nvPr/>
        </p:nvCxnSpPr>
        <p:spPr>
          <a:xfrm>
            <a:off x="9624391" y="3551582"/>
            <a:ext cx="1229139" cy="0"/>
          </a:xfrm>
          <a:prstGeom prst="line">
            <a:avLst/>
          </a:prstGeom>
          <a:ln w="57150">
            <a:solidFill>
              <a:srgbClr val="3BB9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60AF841-3CFF-E863-87C9-A1AFD833CC66}"/>
              </a:ext>
            </a:extLst>
          </p:cNvPr>
          <p:cNvCxnSpPr>
            <a:cxnSpLocks/>
          </p:cNvCxnSpPr>
          <p:nvPr/>
        </p:nvCxnSpPr>
        <p:spPr>
          <a:xfrm>
            <a:off x="1736035" y="3912704"/>
            <a:ext cx="2001078" cy="0"/>
          </a:xfrm>
          <a:prstGeom prst="line">
            <a:avLst/>
          </a:prstGeom>
          <a:ln w="57150">
            <a:solidFill>
              <a:srgbClr val="3BB9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0F98BC8-4ED5-293A-54E8-DB880A11396A}"/>
              </a:ext>
            </a:extLst>
          </p:cNvPr>
          <p:cNvCxnSpPr>
            <a:cxnSpLocks/>
          </p:cNvCxnSpPr>
          <p:nvPr/>
        </p:nvCxnSpPr>
        <p:spPr>
          <a:xfrm>
            <a:off x="6009861" y="3192268"/>
            <a:ext cx="4843669" cy="0"/>
          </a:xfrm>
          <a:prstGeom prst="line">
            <a:avLst/>
          </a:prstGeom>
          <a:ln w="57150">
            <a:solidFill>
              <a:srgbClr val="D2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A7857D-BD52-51F4-8800-6E1EF1691FB5}"/>
              </a:ext>
            </a:extLst>
          </p:cNvPr>
          <p:cNvCxnSpPr>
            <a:cxnSpLocks/>
          </p:cNvCxnSpPr>
          <p:nvPr/>
        </p:nvCxnSpPr>
        <p:spPr>
          <a:xfrm>
            <a:off x="1736035" y="3551582"/>
            <a:ext cx="5007665" cy="0"/>
          </a:xfrm>
          <a:prstGeom prst="line">
            <a:avLst/>
          </a:prstGeom>
          <a:ln w="57150">
            <a:solidFill>
              <a:srgbClr val="D2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Magnifying glass with solid fill">
            <a:extLst>
              <a:ext uri="{FF2B5EF4-FFF2-40B4-BE49-F238E27FC236}">
                <a16:creationId xmlns:a16="http://schemas.microsoft.com/office/drawing/2014/main" id="{2F403D0B-A618-D1F4-4688-90B1831A99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000406">
            <a:off x="1103528" y="233659"/>
            <a:ext cx="2524804" cy="252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2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47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2450" y="3303570"/>
            <a:ext cx="6181725" cy="3371850"/>
            <a:chOff x="0" y="0"/>
            <a:chExt cx="3229363" cy="26965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29364" cy="2696554"/>
            </a:xfrm>
            <a:custGeom>
              <a:avLst/>
              <a:gdLst/>
              <a:ahLst/>
              <a:cxnLst/>
              <a:rect l="l" t="t" r="r" b="b"/>
              <a:pathLst>
                <a:path w="3229364" h="2696554">
                  <a:moveTo>
                    <a:pt x="3104903" y="2696554"/>
                  </a:moveTo>
                  <a:lnTo>
                    <a:pt x="124460" y="2696554"/>
                  </a:lnTo>
                  <a:cubicBezTo>
                    <a:pt x="55880" y="2696554"/>
                    <a:pt x="0" y="2640674"/>
                    <a:pt x="0" y="257209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04904" y="0"/>
                  </a:lnTo>
                  <a:cubicBezTo>
                    <a:pt x="3173483" y="0"/>
                    <a:pt x="3229364" y="55880"/>
                    <a:pt x="3229364" y="124460"/>
                  </a:cubicBezTo>
                  <a:lnTo>
                    <a:pt x="3229364" y="2572094"/>
                  </a:lnTo>
                  <a:cubicBezTo>
                    <a:pt x="3229364" y="2640674"/>
                    <a:pt x="3173483" y="2696554"/>
                    <a:pt x="3104904" y="269655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52450" y="2192767"/>
            <a:ext cx="6564430" cy="766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8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70" b="1" i="0" u="none" strike="noStrike" kern="1200" cap="none" spc="0" normalizeH="0" baseline="0" noProof="0" dirty="0">
                <a:ln>
                  <a:noFill/>
                </a:ln>
                <a:solidFill>
                  <a:srgbClr val="FEF4D6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TAKE NOTE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0"/>
            <a:ext cx="12192000" cy="547685"/>
            <a:chOff x="0" y="0"/>
            <a:chExt cx="24384000" cy="1095371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24384000" cy="1095371"/>
              <a:chOff x="0" y="0"/>
              <a:chExt cx="6555032" cy="29446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555032" cy="294463"/>
              </a:xfrm>
              <a:custGeom>
                <a:avLst/>
                <a:gdLst/>
                <a:ahLst/>
                <a:cxnLst/>
                <a:rect l="l" t="t" r="r" b="b"/>
                <a:pathLst>
                  <a:path w="6555032" h="294463">
                    <a:moveTo>
                      <a:pt x="0" y="0"/>
                    </a:moveTo>
                    <a:lnTo>
                      <a:pt x="6555032" y="0"/>
                    </a:lnTo>
                    <a:lnTo>
                      <a:pt x="6555032" y="294463"/>
                    </a:lnTo>
                    <a:lnTo>
                      <a:pt x="0" y="294463"/>
                    </a:lnTo>
                    <a:close/>
                  </a:path>
                </a:pathLst>
              </a:custGeom>
              <a:solidFill>
                <a:srgbClr val="F6D57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14605160" y="349904"/>
              <a:ext cx="9251476" cy="350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609630" rtl="0" eaLnBrk="1" fontAlgn="auto" latinLnBrk="0" hangingPunct="1">
                <a:lnSpc>
                  <a:spcPts val="149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" b="0" i="0" u="none" strike="noStrike" kern="1200" cap="none" spc="0" normalizeH="0" baseline="0" noProof="0">
                  <a:ln>
                    <a:noFill/>
                  </a:ln>
                  <a:solidFill>
                    <a:srgbClr val="1C4F59"/>
                  </a:solidFill>
                  <a:effectLst/>
                  <a:uLnTx/>
                  <a:uFillTx/>
                  <a:latin typeface="Aileron Regular"/>
                  <a:ea typeface="+mn-ea"/>
                  <a:cs typeface="+mn-cs"/>
                </a:rPr>
                <a:t>Plagiarism Prevention | Understanding Sources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276371">
            <a:off x="8444865" y="2246960"/>
            <a:ext cx="1271572" cy="13297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398080">
            <a:off x="9928809" y="2530874"/>
            <a:ext cx="1271572" cy="132974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753350" y="3367174"/>
            <a:ext cx="3753575" cy="349082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64921">
            <a:off x="9372048" y="1116769"/>
            <a:ext cx="1271572" cy="132974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847725" y="3493951"/>
            <a:ext cx="5591175" cy="2831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In your notes:</a:t>
            </a:r>
          </a:p>
          <a:p>
            <a:pPr marL="285750" marR="0" lvl="0" indent="-28575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From the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sourc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e</a:t>
            </a:r>
          </a:p>
          <a:p>
            <a:pPr marL="285750" marR="0" lvl="0" indent="-28575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Your response or idea</a:t>
            </a:r>
          </a:p>
          <a:p>
            <a:pPr marL="285750" marR="0" lvl="0" indent="-28575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“Borrowed phrases, sentences”</a:t>
            </a:r>
          </a:p>
          <a:p>
            <a:pPr marL="285750" marR="0" lvl="0" indent="-28575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Reference information</a:t>
            </a:r>
          </a:p>
        </p:txBody>
      </p:sp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1F19FAAF-823B-4D02-959F-F13C7A5CDF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74" y="-53648"/>
            <a:ext cx="904874" cy="625801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FB3D1F34-4711-42C8-8D91-13E9982828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3503"/>
            <a:ext cx="752474" cy="51847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47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1257431"/>
            <a:ext cx="10820400" cy="4318477"/>
            <a:chOff x="0" y="0"/>
            <a:chExt cx="8732589" cy="34852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32589" cy="3485221"/>
            </a:xfrm>
            <a:custGeom>
              <a:avLst/>
              <a:gdLst/>
              <a:ahLst/>
              <a:cxnLst/>
              <a:rect l="l" t="t" r="r" b="b"/>
              <a:pathLst>
                <a:path w="8732589" h="3898454">
                  <a:moveTo>
                    <a:pt x="8608130" y="3898453"/>
                  </a:moveTo>
                  <a:lnTo>
                    <a:pt x="124460" y="3898453"/>
                  </a:lnTo>
                  <a:cubicBezTo>
                    <a:pt x="55880" y="3898453"/>
                    <a:pt x="0" y="3842573"/>
                    <a:pt x="0" y="37739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3773993"/>
                  </a:lnTo>
                  <a:cubicBezTo>
                    <a:pt x="8732589" y="3842574"/>
                    <a:pt x="8676710" y="3898454"/>
                    <a:pt x="8608130" y="389845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78604" y="5187287"/>
            <a:ext cx="2434792" cy="167696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85797" y="1550056"/>
            <a:ext cx="10820402" cy="3327324"/>
            <a:chOff x="-2385413" y="308826"/>
            <a:chExt cx="19255393" cy="4977378"/>
          </a:xfrm>
        </p:grpSpPr>
        <p:sp>
          <p:nvSpPr>
            <p:cNvPr id="6" name="TextBox 6"/>
            <p:cNvSpPr txBox="1"/>
            <p:nvPr/>
          </p:nvSpPr>
          <p:spPr>
            <a:xfrm>
              <a:off x="-2385408" y="308826"/>
              <a:ext cx="19255388" cy="26511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4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More info online</a:t>
              </a:r>
            </a:p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2B496F"/>
                  </a:solidFill>
                  <a:effectLst/>
                  <a:uLnTx/>
                  <a:uFillTx/>
                  <a:latin typeface="Sailors Bold"/>
                  <a:ea typeface="+mn-ea"/>
                  <a:cs typeface="+mn-cs"/>
                  <a:hlinkClick r:id="rId4"/>
                </a:rPr>
                <a:t>nps.edu/web/gwc/quick-clips-and-tips#plagprevention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B496F"/>
                </a:solidFill>
                <a:effectLst/>
                <a:uLnTx/>
                <a:uFillTx/>
                <a:latin typeface="Sailors Bold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2385413" y="2915113"/>
              <a:ext cx="19255386" cy="23710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en-US" sz="800" b="1" i="0" u="none" strike="noStrike" kern="1200" cap="none" spc="56" normalizeH="0" baseline="0" noProof="0" dirty="0">
                  <a:ln>
                    <a:noFill/>
                  </a:ln>
                  <a:solidFill>
                    <a:srgbClr val="D2A000"/>
                  </a:solidFill>
                  <a:effectLst/>
                  <a:uLnTx/>
                  <a:uFillTx/>
                  <a:latin typeface="Aileron Regular"/>
                  <a:ea typeface="+mn-ea"/>
                  <a:cs typeface="+mn-cs"/>
                </a:rPr>
              </a:br>
              <a:r>
                <a:rPr kumimoji="0" lang="en-US" sz="3200" b="1" i="0" u="none" strike="noStrike" kern="1200" cap="none" spc="56" normalizeH="0" baseline="0" noProof="0" dirty="0">
                  <a:ln>
                    <a:noFill/>
                  </a:ln>
                  <a:solidFill>
                    <a:srgbClr val="D2A000"/>
                  </a:solidFill>
                  <a:effectLst/>
                  <a:uLnTx/>
                  <a:uFillTx/>
                  <a:latin typeface="Aileron Regular"/>
                  <a:ea typeface="+mn-ea"/>
                  <a:cs typeface="+mn-cs"/>
                </a:rPr>
                <a:t>Step 1: Resources</a:t>
              </a:r>
            </a:p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56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ileron Regular"/>
                  <a:ea typeface="+mn-ea"/>
                  <a:cs typeface="+mn-cs"/>
                </a:rPr>
                <a:t>Step 2: Games</a:t>
              </a:r>
            </a:p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56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ileron Regular"/>
                  <a:ea typeface="+mn-ea"/>
                  <a:cs typeface="+mn-cs"/>
                </a:rPr>
                <a:t>Step 3: Profit?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280365" y="644173"/>
            <a:ext cx="8434989" cy="28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9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4F81BD"/>
                  </a:solidFill>
                </a:ln>
                <a:solidFill>
                  <a:srgbClr val="F6D576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writingcenter@nps.edu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1750" y="262542"/>
            <a:ext cx="1127965" cy="78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25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47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7159" y="0"/>
            <a:ext cx="12192000" cy="547685"/>
            <a:chOff x="0" y="0"/>
            <a:chExt cx="6555032" cy="294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294463"/>
            </a:xfrm>
            <a:custGeom>
              <a:avLst/>
              <a:gdLst/>
              <a:ahLst/>
              <a:cxnLst/>
              <a:rect l="l" t="t" r="r" b="b"/>
              <a:pathLst>
                <a:path w="6555032" h="294463">
                  <a:moveTo>
                    <a:pt x="0" y="0"/>
                  </a:moveTo>
                  <a:lnTo>
                    <a:pt x="6555032" y="0"/>
                  </a:lnTo>
                  <a:lnTo>
                    <a:pt x="6555032" y="294463"/>
                  </a:lnTo>
                  <a:lnTo>
                    <a:pt x="0" y="294463"/>
                  </a:lnTo>
                  <a:close/>
                </a:path>
              </a:pathLst>
            </a:custGeom>
            <a:solidFill>
              <a:srgbClr val="F6D57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45190" y="2074975"/>
            <a:ext cx="9362660" cy="4615708"/>
            <a:chOff x="0" y="0"/>
            <a:chExt cx="2393585" cy="33301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93585" cy="3330182"/>
            </a:xfrm>
            <a:custGeom>
              <a:avLst/>
              <a:gdLst/>
              <a:ahLst/>
              <a:cxnLst/>
              <a:rect l="l" t="t" r="r" b="b"/>
              <a:pathLst>
                <a:path w="2393585" h="3330182">
                  <a:moveTo>
                    <a:pt x="2269125" y="3330182"/>
                  </a:moveTo>
                  <a:lnTo>
                    <a:pt x="124460" y="3330182"/>
                  </a:lnTo>
                  <a:cubicBezTo>
                    <a:pt x="55880" y="3330182"/>
                    <a:pt x="0" y="3274302"/>
                    <a:pt x="0" y="32057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3205722"/>
                  </a:lnTo>
                  <a:cubicBezTo>
                    <a:pt x="2393585" y="3274302"/>
                    <a:pt x="2337705" y="3330182"/>
                    <a:pt x="2269125" y="3330182"/>
                  </a:cubicBez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6" name="Picture 25" descr="A picture containing logo&#10;&#10;Description automatically generated">
            <a:extLst>
              <a:ext uri="{FF2B5EF4-FFF2-40B4-BE49-F238E27FC236}">
                <a16:creationId xmlns:a16="http://schemas.microsoft.com/office/drawing/2014/main" id="{76BE1783-DA70-4ADD-AAD7-A8B1381F6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4" y="-53648"/>
            <a:ext cx="904874" cy="625801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20BA6E1C-4E31-4701-A89A-CD7B89D57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9" y="33503"/>
            <a:ext cx="752474" cy="5184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17D7E5-1433-1F4A-48DE-0FCE3AAF5E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2269" y="2351061"/>
            <a:ext cx="8445414" cy="41036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A4F136-5ABF-72D7-CCB7-8F9FD5B43D0A}"/>
              </a:ext>
            </a:extLst>
          </p:cNvPr>
          <p:cNvSpPr/>
          <p:nvPr/>
        </p:nvSpPr>
        <p:spPr>
          <a:xfrm>
            <a:off x="2199365" y="4592952"/>
            <a:ext cx="8069832" cy="1800664"/>
          </a:xfrm>
          <a:prstGeom prst="rect">
            <a:avLst/>
          </a:prstGeom>
          <a:solidFill>
            <a:srgbClr val="FFFFF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A1F99EDF-FAF0-D66A-C928-1A7168EB2003}"/>
              </a:ext>
            </a:extLst>
          </p:cNvPr>
          <p:cNvSpPr txBox="1"/>
          <p:nvPr/>
        </p:nvSpPr>
        <p:spPr>
          <a:xfrm>
            <a:off x="3702865" y="764023"/>
            <a:ext cx="8241567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EF4D6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DO YOU SPY</a:t>
            </a:r>
          </a:p>
          <a:p>
            <a:pPr marL="0" marR="0" lvl="0" indent="0" algn="l" defTabSz="609630" rtl="0" eaLnBrk="1" fontAlgn="auto" latinLnBrk="0" hangingPunct="1">
              <a:lnSpc>
                <a:spcPts val="5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DB5A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PLAGIARISM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EF4D6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E100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pic>
        <p:nvPicPr>
          <p:cNvPr id="5" name="Graphic 4" descr="Magnifying glass with solid fill">
            <a:extLst>
              <a:ext uri="{FF2B5EF4-FFF2-40B4-BE49-F238E27FC236}">
                <a16:creationId xmlns:a16="http://schemas.microsoft.com/office/drawing/2014/main" id="{EAD70208-E20C-1E85-EC2E-9254B3C716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000406">
            <a:off x="1223105" y="233659"/>
            <a:ext cx="2524804" cy="252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5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47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54617" y="2278589"/>
            <a:ext cx="6764183" cy="4169035"/>
            <a:chOff x="0" y="0"/>
            <a:chExt cx="2393585" cy="28970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93585" cy="2897043"/>
            </a:xfrm>
            <a:custGeom>
              <a:avLst/>
              <a:gdLst/>
              <a:ahLst/>
              <a:cxnLst/>
              <a:rect l="l" t="t" r="r" b="b"/>
              <a:pathLst>
                <a:path w="2393585" h="2897043">
                  <a:moveTo>
                    <a:pt x="2269125" y="2897043"/>
                  </a:moveTo>
                  <a:lnTo>
                    <a:pt x="124460" y="2897043"/>
                  </a:lnTo>
                  <a:cubicBezTo>
                    <a:pt x="55880" y="2897043"/>
                    <a:pt x="0" y="2841163"/>
                    <a:pt x="0" y="27725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2772583"/>
                  </a:lnTo>
                  <a:cubicBezTo>
                    <a:pt x="2393585" y="2841163"/>
                    <a:pt x="2337705" y="2897043"/>
                    <a:pt x="2269125" y="289704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028049" y="3426933"/>
            <a:ext cx="6232589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“The use of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C4F59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2A000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words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, information, insights, or ideas of another without crediting … through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C4F59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2A000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proper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DBD40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2A000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citation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.”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0" y="0"/>
            <a:ext cx="12192000" cy="547685"/>
            <a:chOff x="0" y="0"/>
            <a:chExt cx="24384000" cy="1095371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24384000" cy="1095371"/>
              <a:chOff x="0" y="0"/>
              <a:chExt cx="6555032" cy="29446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555032" cy="294463"/>
              </a:xfrm>
              <a:custGeom>
                <a:avLst/>
                <a:gdLst/>
                <a:ahLst/>
                <a:cxnLst/>
                <a:rect l="l" t="t" r="r" b="b"/>
                <a:pathLst>
                  <a:path w="6555032" h="294463">
                    <a:moveTo>
                      <a:pt x="0" y="0"/>
                    </a:moveTo>
                    <a:lnTo>
                      <a:pt x="6555032" y="0"/>
                    </a:lnTo>
                    <a:lnTo>
                      <a:pt x="6555032" y="294463"/>
                    </a:lnTo>
                    <a:lnTo>
                      <a:pt x="0" y="294463"/>
                    </a:lnTo>
                    <a:close/>
                  </a:path>
                </a:pathLst>
              </a:custGeom>
              <a:solidFill>
                <a:srgbClr val="F6D57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14605160" y="349904"/>
              <a:ext cx="9251476" cy="350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609630" rtl="0" eaLnBrk="1" fontAlgn="auto" latinLnBrk="0" hangingPunct="1">
                <a:lnSpc>
                  <a:spcPts val="149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" b="0" i="0" u="none" strike="noStrike" kern="1200" cap="none" spc="0" normalizeH="0" baseline="0" noProof="0">
                  <a:ln>
                    <a:noFill/>
                  </a:ln>
                  <a:solidFill>
                    <a:srgbClr val="1C4F59"/>
                  </a:solidFill>
                  <a:effectLst/>
                  <a:uLnTx/>
                  <a:uFillTx/>
                  <a:latin typeface="Aileron Regular"/>
                  <a:ea typeface="+mn-ea"/>
                  <a:cs typeface="+mn-cs"/>
                </a:rPr>
                <a:t>Plagiarism Prevention | Definitions and Expectations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0" y="1081520"/>
            <a:ext cx="12191999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64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70" b="1" i="0" u="none" strike="noStrike" kern="1200" cap="none" spc="0" normalizeH="0" baseline="0" noProof="0" dirty="0">
                <a:ln>
                  <a:noFill/>
                </a:ln>
                <a:solidFill>
                  <a:srgbClr val="FEF4D6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THE NPS HONOR CODE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950676" y="5776480"/>
            <a:ext cx="820362" cy="820362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2654617" y="2797724"/>
            <a:ext cx="6764183" cy="331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82D28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Plagiarism</a:t>
            </a:r>
          </a:p>
        </p:txBody>
      </p:sp>
      <p:pic>
        <p:nvPicPr>
          <p:cNvPr id="26" name="Picture 25" descr="A picture containing logo&#10;&#10;Description automatically generated">
            <a:extLst>
              <a:ext uri="{FF2B5EF4-FFF2-40B4-BE49-F238E27FC236}">
                <a16:creationId xmlns:a16="http://schemas.microsoft.com/office/drawing/2014/main" id="{CFD2D589-2CC8-4E4B-A9C7-83A53D93E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74" y="-53648"/>
            <a:ext cx="904874" cy="625801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411C6928-FCD3-4C10-81CD-C5183FAEAD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3503"/>
            <a:ext cx="752474" cy="51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16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47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12192000" cy="547685"/>
            <a:chOff x="0" y="0"/>
            <a:chExt cx="6555032" cy="294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294463"/>
            </a:xfrm>
            <a:custGeom>
              <a:avLst/>
              <a:gdLst/>
              <a:ahLst/>
              <a:cxnLst/>
              <a:rect l="l" t="t" r="r" b="b"/>
              <a:pathLst>
                <a:path w="6555032" h="294463">
                  <a:moveTo>
                    <a:pt x="0" y="0"/>
                  </a:moveTo>
                  <a:lnTo>
                    <a:pt x="6555032" y="0"/>
                  </a:lnTo>
                  <a:lnTo>
                    <a:pt x="6555032" y="294463"/>
                  </a:lnTo>
                  <a:lnTo>
                    <a:pt x="0" y="294463"/>
                  </a:lnTo>
                  <a:close/>
                </a:path>
              </a:pathLst>
            </a:custGeom>
            <a:solidFill>
              <a:srgbClr val="F6D57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90870" y="2067340"/>
            <a:ext cx="9362660" cy="4615708"/>
            <a:chOff x="0" y="0"/>
            <a:chExt cx="2393585" cy="33301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93585" cy="3330182"/>
            </a:xfrm>
            <a:custGeom>
              <a:avLst/>
              <a:gdLst/>
              <a:ahLst/>
              <a:cxnLst/>
              <a:rect l="l" t="t" r="r" b="b"/>
              <a:pathLst>
                <a:path w="2393585" h="3330182">
                  <a:moveTo>
                    <a:pt x="2269125" y="3330182"/>
                  </a:moveTo>
                  <a:lnTo>
                    <a:pt x="124460" y="3330182"/>
                  </a:lnTo>
                  <a:cubicBezTo>
                    <a:pt x="55880" y="3330182"/>
                    <a:pt x="0" y="3274302"/>
                    <a:pt x="0" y="32057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3205722"/>
                  </a:lnTo>
                  <a:cubicBezTo>
                    <a:pt x="2393585" y="3274302"/>
                    <a:pt x="2337705" y="3330182"/>
                    <a:pt x="2269125" y="3330182"/>
                  </a:cubicBez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6" name="Picture 25" descr="A picture containing logo&#10;&#10;Description automatically generated">
            <a:extLst>
              <a:ext uri="{FF2B5EF4-FFF2-40B4-BE49-F238E27FC236}">
                <a16:creationId xmlns:a16="http://schemas.microsoft.com/office/drawing/2014/main" id="{76BE1783-DA70-4ADD-AAD7-A8B1381F6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4" y="-53648"/>
            <a:ext cx="904874" cy="625801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20BA6E1C-4E31-4701-A89A-CD7B89D57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03"/>
            <a:ext cx="752474" cy="5184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17D7E5-1433-1F4A-48DE-0FCE3AAF5E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7949" y="2343426"/>
            <a:ext cx="8445414" cy="41036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A4F136-5ABF-72D7-CCB7-8F9FD5B43D0A}"/>
              </a:ext>
            </a:extLst>
          </p:cNvPr>
          <p:cNvSpPr/>
          <p:nvPr/>
        </p:nvSpPr>
        <p:spPr>
          <a:xfrm>
            <a:off x="2145045" y="4585317"/>
            <a:ext cx="8069832" cy="1800664"/>
          </a:xfrm>
          <a:prstGeom prst="rect">
            <a:avLst/>
          </a:prstGeom>
          <a:solidFill>
            <a:srgbClr val="FFFFF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C5215DD3-E2EC-5FEB-854F-66366BAEF234}"/>
              </a:ext>
            </a:extLst>
          </p:cNvPr>
          <p:cNvSpPr txBox="1"/>
          <p:nvPr/>
        </p:nvSpPr>
        <p:spPr>
          <a:xfrm>
            <a:off x="3702865" y="764023"/>
            <a:ext cx="8241567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EF4D6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DO YOU SPY</a:t>
            </a:r>
          </a:p>
          <a:p>
            <a:pPr marL="0" marR="0" lvl="0" indent="0" algn="l" defTabSz="609630" rtl="0" eaLnBrk="1" fontAlgn="auto" latinLnBrk="0" hangingPunct="1">
              <a:lnSpc>
                <a:spcPts val="5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DB5A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PLAGIARISM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EF4D6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E100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pic>
        <p:nvPicPr>
          <p:cNvPr id="5" name="Graphic 4" descr="Magnifying glass with solid fill">
            <a:extLst>
              <a:ext uri="{FF2B5EF4-FFF2-40B4-BE49-F238E27FC236}">
                <a16:creationId xmlns:a16="http://schemas.microsoft.com/office/drawing/2014/main" id="{1C0A356E-0B72-0491-8D75-835DE6672D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000406">
            <a:off x="1223105" y="233659"/>
            <a:ext cx="2524804" cy="252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3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47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547685"/>
            <a:chOff x="0" y="0"/>
            <a:chExt cx="24384000" cy="109537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4384000" cy="1095371"/>
              <a:chOff x="0" y="0"/>
              <a:chExt cx="6555032" cy="2944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555032" cy="294463"/>
              </a:xfrm>
              <a:custGeom>
                <a:avLst/>
                <a:gdLst/>
                <a:ahLst/>
                <a:cxnLst/>
                <a:rect l="l" t="t" r="r" b="b"/>
                <a:pathLst>
                  <a:path w="6555032" h="294463">
                    <a:moveTo>
                      <a:pt x="0" y="0"/>
                    </a:moveTo>
                    <a:lnTo>
                      <a:pt x="6555032" y="0"/>
                    </a:lnTo>
                    <a:lnTo>
                      <a:pt x="6555032" y="294463"/>
                    </a:lnTo>
                    <a:lnTo>
                      <a:pt x="0" y="294463"/>
                    </a:lnTo>
                    <a:close/>
                  </a:path>
                </a:pathLst>
              </a:custGeom>
              <a:solidFill>
                <a:srgbClr val="F6D57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14605160" y="349904"/>
              <a:ext cx="9251476" cy="350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609630" rtl="0" eaLnBrk="1" fontAlgn="auto" latinLnBrk="0" hangingPunct="1">
                <a:lnSpc>
                  <a:spcPts val="149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" b="0" i="0" u="none" strike="noStrike" kern="1200" cap="none" spc="0" normalizeH="0" baseline="0" noProof="0">
                  <a:ln>
                    <a:noFill/>
                  </a:ln>
                  <a:solidFill>
                    <a:srgbClr val="1C4F59"/>
                  </a:solidFill>
                  <a:effectLst/>
                  <a:uLnTx/>
                  <a:uFillTx/>
                  <a:latin typeface="Aileron Regular"/>
                  <a:ea typeface="+mn-ea"/>
                  <a:cs typeface="+mn-cs"/>
                </a:rPr>
                <a:t>Plagiarism Prevention | Overview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3390900" y="1929700"/>
            <a:ext cx="5410200" cy="4441283"/>
          </a:xfrm>
          <a:custGeom>
            <a:avLst/>
            <a:gdLst/>
            <a:ahLst/>
            <a:cxnLst/>
            <a:rect l="l" t="t" r="r" b="b"/>
            <a:pathLst>
              <a:path w="4366295" h="3569500">
                <a:moveTo>
                  <a:pt x="4241834" y="3569500"/>
                </a:moveTo>
                <a:lnTo>
                  <a:pt x="124460" y="3569500"/>
                </a:lnTo>
                <a:cubicBezTo>
                  <a:pt x="55880" y="3569500"/>
                  <a:pt x="0" y="3513620"/>
                  <a:pt x="0" y="34450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241835" y="0"/>
                </a:lnTo>
                <a:cubicBezTo>
                  <a:pt x="4310415" y="0"/>
                  <a:pt x="4366295" y="55880"/>
                  <a:pt x="4366295" y="124460"/>
                </a:cubicBezTo>
                <a:lnTo>
                  <a:pt x="4366295" y="3445040"/>
                </a:lnTo>
                <a:cubicBezTo>
                  <a:pt x="4366295" y="3513620"/>
                  <a:pt x="4310415" y="3569500"/>
                  <a:pt x="4241835" y="356950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390900" y="1136245"/>
            <a:ext cx="5410200" cy="689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70" b="1" i="0" u="none" strike="noStrike" kern="1200" cap="none" spc="0" normalizeH="0" baseline="0" noProof="0" dirty="0">
                <a:ln>
                  <a:noFill/>
                </a:ln>
                <a:solidFill>
                  <a:srgbClr val="FEF4D6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OVERVIEW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812779" y="2693001"/>
            <a:ext cx="4566442" cy="1299508"/>
            <a:chOff x="0" y="987067"/>
            <a:chExt cx="9132884" cy="2599017"/>
          </a:xfrm>
        </p:grpSpPr>
        <p:sp>
          <p:nvSpPr>
            <p:cNvPr id="12" name="TextBox 12"/>
            <p:cNvSpPr txBox="1"/>
            <p:nvPr/>
          </p:nvSpPr>
          <p:spPr>
            <a:xfrm>
              <a:off x="0" y="987067"/>
              <a:ext cx="8473762" cy="5550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64173" marR="0" lvl="1" indent="-132087" algn="l" defTabSz="609630" rtl="0" eaLnBrk="1" fontAlgn="auto" latinLnBrk="0" hangingPunct="1">
                <a:lnSpc>
                  <a:spcPts val="23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endParaRPr kumimoji="0" lang="en-US" sz="1599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124420"/>
              <a:ext cx="9132884" cy="461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182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9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endParaRPr>
            </a:p>
          </p:txBody>
        </p:sp>
      </p:grpSp>
      <p:pic>
        <p:nvPicPr>
          <p:cNvPr id="16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C888CB93-787B-4133-A8EA-CEF2FB6BE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4" y="-53648"/>
            <a:ext cx="904874" cy="625801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3D4E971F-2CFD-4A8C-B26E-9E9A77A05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03"/>
            <a:ext cx="752474" cy="5184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ABE2A90-D9EC-4447-B8C7-F0793955FD7D}"/>
              </a:ext>
            </a:extLst>
          </p:cNvPr>
          <p:cNvSpPr txBox="1"/>
          <p:nvPr/>
        </p:nvSpPr>
        <p:spPr>
          <a:xfrm>
            <a:off x="4234658" y="2097474"/>
            <a:ext cx="4566442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 panose="020B0604020202020204" charset="0"/>
                <a:ea typeface="+mn-ea"/>
                <a:cs typeface="+mn-cs"/>
              </a:rPr>
              <a:t>2 topics</a:t>
            </a:r>
          </a:p>
          <a:p>
            <a:pPr marL="264173" marR="0" lvl="1" indent="-132087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 panose="020B0604020202020204" charset="0"/>
                <a:ea typeface="+mn-ea"/>
                <a:cs typeface="+mn-cs"/>
              </a:rPr>
              <a:t>Definitions and Expectations</a:t>
            </a:r>
          </a:p>
          <a:p>
            <a:pPr marL="264173" marR="0" lvl="1" indent="-132087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 panose="020B0604020202020204" charset="0"/>
                <a:ea typeface="+mn-ea"/>
                <a:cs typeface="+mn-cs"/>
              </a:rPr>
              <a:t>Conventions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 panose="020B0604020202020204" charset="0"/>
                <a:ea typeface="+mn-ea"/>
                <a:cs typeface="+mn-cs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5477A"/>
              </a:solidFill>
              <a:effectLst/>
              <a:uLnTx/>
              <a:uFillTx/>
              <a:latin typeface="Aileron Regular" panose="020B0604020202020204" charset="0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 panose="020B0604020202020204" charset="0"/>
                <a:ea typeface="+mn-ea"/>
                <a:cs typeface="+mn-cs"/>
              </a:rPr>
              <a:t>2 goals</a:t>
            </a:r>
          </a:p>
          <a:p>
            <a:pPr marL="264173" marR="0" lvl="1" indent="-132087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 panose="020B0604020202020204" charset="0"/>
                <a:ea typeface="+mn-ea"/>
                <a:cs typeface="+mn-cs"/>
              </a:rPr>
              <a:t>Avoid unintentional plagiarism</a:t>
            </a:r>
          </a:p>
          <a:p>
            <a:pPr marL="264173" marR="0" lvl="1" indent="-132087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 panose="020B0604020202020204" charset="0"/>
                <a:ea typeface="+mn-ea"/>
                <a:cs typeface="+mn-cs"/>
              </a:rPr>
              <a:t>Think critically about source use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 panose="020B0604020202020204" charset="0"/>
                <a:ea typeface="+mn-ea"/>
                <a:cs typeface="+mn-cs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5477A"/>
              </a:solidFill>
              <a:effectLst/>
              <a:uLnTx/>
              <a:uFillTx/>
              <a:latin typeface="Aileron Regular" panose="020B0604020202020204" charset="0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 panose="020B0604020202020204" charset="0"/>
                <a:ea typeface="+mn-ea"/>
                <a:cs typeface="+mn-cs"/>
              </a:rPr>
              <a:t>1 follow-up</a:t>
            </a:r>
          </a:p>
          <a:p>
            <a:pPr marL="264173" marR="0" lvl="1" indent="-132087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 panose="020B0604020202020204" charset="0"/>
                <a:ea typeface="+mn-ea"/>
                <a:cs typeface="+mn-cs"/>
              </a:rPr>
              <a:t>Full info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 panose="020B0604020202020204" charset="0"/>
                <a:ea typeface="+mn-ea"/>
                <a:cs typeface="+mn-cs"/>
                <a:hlinkClick r:id="rId4"/>
              </a:rPr>
              <a:t>online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5477A"/>
              </a:solidFill>
              <a:effectLst/>
              <a:uLnTx/>
              <a:uFillTx/>
              <a:latin typeface="Aileron Regular" panose="020B0604020202020204" charset="0"/>
              <a:ea typeface="+mn-ea"/>
              <a:cs typeface="+mn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E6CE5C26-9E66-4EC6-B143-B92162FD5A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31081" y="1077486"/>
            <a:ext cx="1803577" cy="16002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47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938466"/>
            <a:ext cx="10820400" cy="4830506"/>
            <a:chOff x="0" y="0"/>
            <a:chExt cx="8732589" cy="38984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32589" cy="3898454"/>
            </a:xfrm>
            <a:custGeom>
              <a:avLst/>
              <a:gdLst/>
              <a:ahLst/>
              <a:cxnLst/>
              <a:rect l="l" t="t" r="r" b="b"/>
              <a:pathLst>
                <a:path w="8732589" h="3898454">
                  <a:moveTo>
                    <a:pt x="8608130" y="3898453"/>
                  </a:moveTo>
                  <a:lnTo>
                    <a:pt x="124460" y="3898453"/>
                  </a:lnTo>
                  <a:cubicBezTo>
                    <a:pt x="55880" y="3898453"/>
                    <a:pt x="0" y="3842573"/>
                    <a:pt x="0" y="37739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3773993"/>
                  </a:lnTo>
                  <a:cubicBezTo>
                    <a:pt x="8732589" y="3842574"/>
                    <a:pt x="8676710" y="3898454"/>
                    <a:pt x="8608130" y="389845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85800" y="1472532"/>
            <a:ext cx="10820400" cy="3041940"/>
            <a:chOff x="0" y="38100"/>
            <a:chExt cx="21640800" cy="6083880"/>
          </a:xfrm>
        </p:grpSpPr>
        <p:sp>
          <p:nvSpPr>
            <p:cNvPr id="5" name="TextBox 5"/>
            <p:cNvSpPr txBox="1"/>
            <p:nvPr/>
          </p:nvSpPr>
          <p:spPr>
            <a:xfrm>
              <a:off x="0" y="38100"/>
              <a:ext cx="21640800" cy="4873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4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600" b="1" i="0" u="none" strike="noStrike" kern="1200" cap="none" spc="0" normalizeH="0" baseline="0" noProof="0" dirty="0">
                  <a:ln>
                    <a:noFill/>
                  </a:ln>
                  <a:solidFill>
                    <a:srgbClr val="2B496F"/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DEFINITIONS &amp;</a:t>
              </a:r>
            </a:p>
            <a:p>
              <a:pPr marL="0" marR="0" lvl="0" indent="0" algn="ctr" defTabSz="609630" rtl="0" eaLnBrk="1" fontAlgn="auto" latinLnBrk="0" hangingPunct="1">
                <a:lnSpc>
                  <a:spcPts val="94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600" b="1" i="0" u="none" strike="noStrike" kern="1200" cap="none" spc="0" normalizeH="0" baseline="0" noProof="0" dirty="0">
                  <a:ln>
                    <a:noFill/>
                  </a:ln>
                  <a:solidFill>
                    <a:srgbClr val="2B496F"/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EXPECTATIONS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182236"/>
              <a:ext cx="21640800" cy="9397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392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56" normalizeH="0" baseline="0" noProof="0" dirty="0">
                  <a:ln>
                    <a:noFill/>
                  </a:ln>
                  <a:solidFill>
                    <a:srgbClr val="05477A"/>
                  </a:solidFill>
                  <a:effectLst/>
                  <a:uLnTx/>
                  <a:uFillTx/>
                  <a:latin typeface="Aileron Regular"/>
                  <a:ea typeface="+mn-ea"/>
                  <a:cs typeface="+mn-cs"/>
                </a:rPr>
                <a:t>Plagiarism Prevention: Using Sources in Your Researched Writing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99751" y="4757167"/>
            <a:ext cx="2992498" cy="20610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127965" cy="7804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47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8488" y="2611563"/>
            <a:ext cx="2965849" cy="3589675"/>
            <a:chOff x="0" y="0"/>
            <a:chExt cx="2393585" cy="28970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93585" cy="2897043"/>
            </a:xfrm>
            <a:custGeom>
              <a:avLst/>
              <a:gdLst/>
              <a:ahLst/>
              <a:cxnLst/>
              <a:rect l="l" t="t" r="r" b="b"/>
              <a:pathLst>
                <a:path w="2393585" h="2897043">
                  <a:moveTo>
                    <a:pt x="2269125" y="2897043"/>
                  </a:moveTo>
                  <a:lnTo>
                    <a:pt x="124460" y="2897043"/>
                  </a:lnTo>
                  <a:cubicBezTo>
                    <a:pt x="55880" y="2897043"/>
                    <a:pt x="0" y="2841163"/>
                    <a:pt x="0" y="27725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2772583"/>
                  </a:lnTo>
                  <a:cubicBezTo>
                    <a:pt x="2393585" y="2841163"/>
                    <a:pt x="2337705" y="2897043"/>
                    <a:pt x="2269125" y="289704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122598" y="3355795"/>
            <a:ext cx="2563577" cy="2664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“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The use of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words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, information, insights, or ideas of another without crediting … through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proper citation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.”</a:t>
            </a:r>
          </a:p>
          <a:p>
            <a:pPr marL="0" marR="0" lvl="0" indent="0" algn="l" defTabSz="609630" rtl="0" eaLnBrk="1" fontAlgn="auto" latinLnBrk="0" hangingPunct="1">
              <a:lnSpc>
                <a:spcPts val="2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5477A"/>
              </a:solidFill>
              <a:effectLst/>
              <a:uLnTx/>
              <a:uFillTx/>
              <a:latin typeface="Aileron Regular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2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-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  <a:hlinkClick r:id="rId3"/>
              </a:rPr>
              <a:t>NPS Honor Code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5477A"/>
              </a:solidFill>
              <a:effectLst/>
              <a:uLnTx/>
              <a:uFillTx/>
              <a:latin typeface="Aileron Regular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4567422" y="2611563"/>
            <a:ext cx="2965849" cy="3589675"/>
            <a:chOff x="0" y="0"/>
            <a:chExt cx="2393585" cy="28970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93585" cy="2897043"/>
            </a:xfrm>
            <a:custGeom>
              <a:avLst/>
              <a:gdLst/>
              <a:ahLst/>
              <a:cxnLst/>
              <a:rect l="l" t="t" r="r" b="b"/>
              <a:pathLst>
                <a:path w="2393585" h="2897043">
                  <a:moveTo>
                    <a:pt x="2269125" y="2897043"/>
                  </a:moveTo>
                  <a:lnTo>
                    <a:pt x="124460" y="2897043"/>
                  </a:lnTo>
                  <a:cubicBezTo>
                    <a:pt x="55880" y="2897043"/>
                    <a:pt x="0" y="2841163"/>
                    <a:pt x="0" y="27725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2772583"/>
                  </a:lnTo>
                  <a:cubicBezTo>
                    <a:pt x="2393585" y="2841163"/>
                    <a:pt x="2337705" y="2897043"/>
                    <a:pt x="2269125" y="289704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0"/>
            <a:ext cx="12192000" cy="547685"/>
            <a:chOff x="0" y="0"/>
            <a:chExt cx="24384000" cy="1095371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24384000" cy="1095371"/>
              <a:chOff x="0" y="0"/>
              <a:chExt cx="6555032" cy="29446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555032" cy="294463"/>
              </a:xfrm>
              <a:custGeom>
                <a:avLst/>
                <a:gdLst/>
                <a:ahLst/>
                <a:cxnLst/>
                <a:rect l="l" t="t" r="r" b="b"/>
                <a:pathLst>
                  <a:path w="6555032" h="294463">
                    <a:moveTo>
                      <a:pt x="0" y="0"/>
                    </a:moveTo>
                    <a:lnTo>
                      <a:pt x="6555032" y="0"/>
                    </a:lnTo>
                    <a:lnTo>
                      <a:pt x="6555032" y="294463"/>
                    </a:lnTo>
                    <a:lnTo>
                      <a:pt x="0" y="294463"/>
                    </a:lnTo>
                    <a:close/>
                  </a:path>
                </a:pathLst>
              </a:custGeom>
              <a:solidFill>
                <a:srgbClr val="F6D57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14605160" y="349904"/>
              <a:ext cx="9251476" cy="350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609630" rtl="0" eaLnBrk="1" fontAlgn="auto" latinLnBrk="0" hangingPunct="1">
                <a:lnSpc>
                  <a:spcPts val="149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" b="0" i="0" u="none" strike="noStrike" kern="1200" cap="none" spc="0" normalizeH="0" baseline="0" noProof="0">
                  <a:ln>
                    <a:noFill/>
                  </a:ln>
                  <a:solidFill>
                    <a:srgbClr val="1C4F59"/>
                  </a:solidFill>
                  <a:effectLst/>
                  <a:uLnTx/>
                  <a:uFillTx/>
                  <a:latin typeface="Aileron Regular"/>
                  <a:ea typeface="+mn-ea"/>
                  <a:cs typeface="+mn-cs"/>
                </a:rPr>
                <a:t>Plagiarism Prevention | Definitions and Expectations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17668" y="1364529"/>
            <a:ext cx="9920347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64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70" b="1" i="0" u="none" strike="noStrike" kern="1200" cap="none" spc="0" normalizeH="0" baseline="0" noProof="0" dirty="0">
                <a:ln>
                  <a:noFill/>
                </a:ln>
                <a:solidFill>
                  <a:srgbClr val="FEF4D6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WHAT IS PLAGIARISM?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497383" y="5848462"/>
            <a:ext cx="1312807" cy="67117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190500" y="5699273"/>
            <a:ext cx="820362" cy="82036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4811532" y="3226240"/>
            <a:ext cx="2553363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“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2A000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Unintentional plagiarism, or sloppy scholarship, is academically unacceptable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; intentional plagiarism is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5456B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dishonorable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.”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457C"/>
              </a:solidFill>
              <a:effectLst/>
              <a:uLnTx/>
              <a:uFillTx/>
              <a:latin typeface="Aileron Regular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5477A"/>
              </a:solidFill>
              <a:effectLst/>
              <a:uLnTx/>
              <a:uFillTx/>
              <a:latin typeface="Aileron Regular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-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  <a:hlinkClick r:id="rId3"/>
              </a:rPr>
              <a:t>NPS Honor Code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5477A"/>
              </a:solidFill>
              <a:effectLst/>
              <a:uLnTx/>
              <a:uFillTx/>
              <a:latin typeface="Aileron Regular"/>
              <a:ea typeface="+mn-ea"/>
              <a:cs typeface="+mn-c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127588" y="2871776"/>
            <a:ext cx="2322641" cy="270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82D28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Definition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810859" y="2722427"/>
            <a:ext cx="2554036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82D28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Intent</a:t>
            </a:r>
          </a:p>
        </p:txBody>
      </p:sp>
      <p:sp>
        <p:nvSpPr>
          <p:cNvPr id="8" name="Freeform 8"/>
          <p:cNvSpPr/>
          <p:nvPr/>
        </p:nvSpPr>
        <p:spPr>
          <a:xfrm>
            <a:off x="8192858" y="2611563"/>
            <a:ext cx="2965849" cy="3589675"/>
          </a:xfrm>
          <a:custGeom>
            <a:avLst/>
            <a:gdLst/>
            <a:ahLst/>
            <a:cxnLst/>
            <a:rect l="l" t="t" r="r" b="b"/>
            <a:pathLst>
              <a:path w="2393585" h="2897043">
                <a:moveTo>
                  <a:pt x="2269125" y="2897043"/>
                </a:moveTo>
                <a:lnTo>
                  <a:pt x="124460" y="2897043"/>
                </a:lnTo>
                <a:cubicBezTo>
                  <a:pt x="55880" y="2897043"/>
                  <a:pt x="0" y="2841163"/>
                  <a:pt x="0" y="277258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269125" y="0"/>
                </a:lnTo>
                <a:cubicBezTo>
                  <a:pt x="2337705" y="0"/>
                  <a:pt x="2393585" y="55880"/>
                  <a:pt x="2393585" y="124460"/>
                </a:cubicBezTo>
                <a:lnTo>
                  <a:pt x="2393585" y="2772583"/>
                </a:lnTo>
                <a:cubicBezTo>
                  <a:pt x="2393585" y="2841163"/>
                  <a:pt x="2337705" y="2897043"/>
                  <a:pt x="2269125" y="2897043"/>
                </a:cubicBezTo>
                <a:close/>
              </a:path>
            </a:pathLst>
          </a:custGeom>
          <a:solidFill>
            <a:srgbClr val="FFFFFF"/>
          </a:solidFill>
          <a:ln w="57150">
            <a:solidFill>
              <a:srgbClr val="FFDB5A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333941" y="3488662"/>
            <a:ext cx="2730471" cy="1985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94221E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Don’t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: be sloppy</a:t>
            </a:r>
          </a:p>
          <a:p>
            <a:pPr marL="0" marR="0" lvl="0" indent="0" algn="l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5477A"/>
              </a:solidFill>
              <a:effectLst/>
              <a:uLnTx/>
              <a:uFillTx/>
              <a:latin typeface="Aileron Regular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94221E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Don’t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: be dishonorable</a:t>
            </a:r>
          </a:p>
          <a:p>
            <a:pPr marL="0" marR="0" lvl="0" indent="0" algn="l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5477A"/>
              </a:solidFill>
              <a:effectLst/>
              <a:uLnTx/>
              <a:uFillTx/>
              <a:latin typeface="Aileron Regular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Do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: learn conventions</a:t>
            </a:r>
          </a:p>
          <a:p>
            <a:pPr marL="0" marR="0" lvl="0" indent="0" algn="l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5477A"/>
              </a:solidFill>
              <a:effectLst/>
              <a:uLnTx/>
              <a:uFillTx/>
              <a:latin typeface="Aileron Regular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Do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5477A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: be strategic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364555" y="2730838"/>
            <a:ext cx="2622454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82D28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E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C82D28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xpectations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C82D28"/>
              </a:solidFill>
              <a:effectLst/>
              <a:uLnTx/>
              <a:uFillTx/>
              <a:latin typeface="Aileron Regular Bold"/>
              <a:ea typeface="+mn-ea"/>
              <a:cs typeface="+mn-cs"/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62612">
            <a:off x="9971946" y="981272"/>
            <a:ext cx="2286102" cy="1605987"/>
          </a:xfrm>
          <a:prstGeom prst="rect">
            <a:avLst/>
          </a:prstGeom>
        </p:spPr>
      </p:pic>
      <p:pic>
        <p:nvPicPr>
          <p:cNvPr id="26" name="Picture 25" descr="A picture containing logo&#10;&#10;Description automatically generated">
            <a:extLst>
              <a:ext uri="{FF2B5EF4-FFF2-40B4-BE49-F238E27FC236}">
                <a16:creationId xmlns:a16="http://schemas.microsoft.com/office/drawing/2014/main" id="{CFD2D589-2CC8-4E4B-A9C7-83A53D93E9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474" y="-53648"/>
            <a:ext cx="904874" cy="625801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411C6928-FCD3-4C10-81CD-C5183FAEAD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33503"/>
            <a:ext cx="752474" cy="5184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47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94314">
            <a:off x="5391349" y="5432816"/>
            <a:ext cx="1630251" cy="16790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7902">
            <a:off x="3115728" y="5120770"/>
            <a:ext cx="1691198" cy="153130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6343">
            <a:off x="7673382" y="5262896"/>
            <a:ext cx="1475630" cy="16264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77776">
            <a:off x="9888410" y="5385324"/>
            <a:ext cx="1419601" cy="167909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94675" y="5509555"/>
            <a:ext cx="1803577" cy="160026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0" y="0"/>
            <a:ext cx="12192000" cy="547685"/>
            <a:chOff x="0" y="0"/>
            <a:chExt cx="24384000" cy="1095371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384000" cy="1095371"/>
              <a:chOff x="0" y="0"/>
              <a:chExt cx="6555032" cy="29446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555032" cy="294463"/>
              </a:xfrm>
              <a:custGeom>
                <a:avLst/>
                <a:gdLst/>
                <a:ahLst/>
                <a:cxnLst/>
                <a:rect l="l" t="t" r="r" b="b"/>
                <a:pathLst>
                  <a:path w="6555032" h="294463">
                    <a:moveTo>
                      <a:pt x="0" y="0"/>
                    </a:moveTo>
                    <a:lnTo>
                      <a:pt x="6555032" y="0"/>
                    </a:lnTo>
                    <a:lnTo>
                      <a:pt x="6555032" y="294463"/>
                    </a:lnTo>
                    <a:lnTo>
                      <a:pt x="0" y="294463"/>
                    </a:lnTo>
                    <a:close/>
                  </a:path>
                </a:pathLst>
              </a:custGeom>
              <a:solidFill>
                <a:srgbClr val="F6D57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14605160" y="349904"/>
              <a:ext cx="9251476" cy="350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609630" rtl="0" eaLnBrk="1" fontAlgn="auto" latinLnBrk="0" hangingPunct="1">
                <a:lnSpc>
                  <a:spcPts val="149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" b="0" i="0" u="none" strike="noStrike" kern="1200" cap="none" spc="0" normalizeH="0" baseline="0" noProof="0">
                  <a:ln>
                    <a:noFill/>
                  </a:ln>
                  <a:solidFill>
                    <a:srgbClr val="1C4F59"/>
                  </a:solidFill>
                  <a:effectLst/>
                  <a:uLnTx/>
                  <a:uFillTx/>
                  <a:latin typeface="Aileron Regular"/>
                  <a:ea typeface="+mn-ea"/>
                  <a:cs typeface="+mn-cs"/>
                </a:rPr>
                <a:t>Plagiarism Prevention | Definitions and Expectations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98226" y="3387132"/>
            <a:ext cx="9795548" cy="1435119"/>
            <a:chOff x="0" y="0"/>
            <a:chExt cx="19591096" cy="2870237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9591096" cy="2870237"/>
              <a:chOff x="0" y="0"/>
              <a:chExt cx="7905484" cy="115821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7905484" cy="1158211"/>
              </a:xfrm>
              <a:custGeom>
                <a:avLst/>
                <a:gdLst/>
                <a:ahLst/>
                <a:cxnLst/>
                <a:rect l="l" t="t" r="r" b="b"/>
                <a:pathLst>
                  <a:path w="7905484" h="1158211">
                    <a:moveTo>
                      <a:pt x="7781024" y="1158211"/>
                    </a:moveTo>
                    <a:lnTo>
                      <a:pt x="124460" y="1158211"/>
                    </a:lnTo>
                    <a:cubicBezTo>
                      <a:pt x="55880" y="1158211"/>
                      <a:pt x="0" y="1102330"/>
                      <a:pt x="0" y="103375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781024" y="0"/>
                    </a:lnTo>
                    <a:cubicBezTo>
                      <a:pt x="7849605" y="0"/>
                      <a:pt x="7905484" y="55880"/>
                      <a:pt x="7905484" y="124460"/>
                    </a:cubicBezTo>
                    <a:lnTo>
                      <a:pt x="7905484" y="1033751"/>
                    </a:lnTo>
                    <a:cubicBezTo>
                      <a:pt x="7905484" y="1102331"/>
                      <a:pt x="7849605" y="1158211"/>
                      <a:pt x="7781024" y="115821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0" y="810916"/>
              <a:ext cx="19591096" cy="15937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399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B496F"/>
                  </a:solidFill>
                  <a:effectLst/>
                  <a:uLnTx/>
                  <a:uFillTx/>
                  <a:latin typeface="Aileron Regular"/>
                  <a:ea typeface="+mn-ea"/>
                  <a:cs typeface="+mn-cs"/>
                </a:rPr>
                <a:t>“Fully and openly crediting all sources used”</a:t>
              </a:r>
            </a:p>
            <a:p>
              <a:pPr marL="0" marR="0" lvl="0" indent="0" algn="ctr" defTabSz="609630" rtl="0" eaLnBrk="1" fontAlgn="auto" latinLnBrk="0" hangingPunct="1">
                <a:lnSpc>
                  <a:spcPts val="2499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D9D26"/>
                  </a:solidFill>
                  <a:effectLst/>
                  <a:uLnTx/>
                  <a:uFillTx/>
                  <a:latin typeface="Aileron Regular Bold"/>
                  <a:ea typeface="+mn-ea"/>
                  <a:cs typeface="+mn-cs"/>
                </a:rPr>
                <a:t>Attribute source material properly = avoid plagiarism</a:t>
              </a:r>
            </a:p>
          </p:txBody>
        </p:sp>
      </p:grpSp>
      <p:pic>
        <p:nvPicPr>
          <p:cNvPr id="20" name="Picture 19" descr="A picture containing logo&#10;&#10;Description automatically generated">
            <a:extLst>
              <a:ext uri="{FF2B5EF4-FFF2-40B4-BE49-F238E27FC236}">
                <a16:creationId xmlns:a16="http://schemas.microsoft.com/office/drawing/2014/main" id="{16711C07-D387-41CD-A7B1-5745736535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2474" y="-53648"/>
            <a:ext cx="904874" cy="625801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3444288F-2481-455B-87C9-F6E9FD42AC0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33503"/>
            <a:ext cx="752474" cy="518473"/>
          </a:xfrm>
          <a:prstGeom prst="rect">
            <a:avLst/>
          </a:prstGeom>
        </p:spPr>
      </p:pic>
      <p:sp>
        <p:nvSpPr>
          <p:cNvPr id="11" name="TextBox 16">
            <a:extLst>
              <a:ext uri="{FF2B5EF4-FFF2-40B4-BE49-F238E27FC236}">
                <a16:creationId xmlns:a16="http://schemas.microsoft.com/office/drawing/2014/main" id="{DC4296CF-FE52-57E9-42C3-7CD140E4069B}"/>
              </a:ext>
            </a:extLst>
          </p:cNvPr>
          <p:cNvSpPr txBox="1"/>
          <p:nvPr/>
        </p:nvSpPr>
        <p:spPr>
          <a:xfrm>
            <a:off x="1729618" y="2348237"/>
            <a:ext cx="8732765" cy="689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70" b="1" i="0" u="none" strike="noStrike" kern="1200" cap="none" spc="0" normalizeH="0" baseline="0" noProof="0" dirty="0">
                <a:ln>
                  <a:noFill/>
                </a:ln>
                <a:solidFill>
                  <a:srgbClr val="FEF4D6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WHAT IS ATTRIBUTION?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949f20-d677-44c2-aeff-2fbe395c1969" xsi:nil="true"/>
    <lcf76f155ced4ddcb4097134ff3c332f xmlns="697296a0-1ff4-41e9-8819-7eb7371c4ff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6C0B9FE4CC9B4D8645FDC076CCE076" ma:contentTypeVersion="18" ma:contentTypeDescription="Create a new document." ma:contentTypeScope="" ma:versionID="f3fc3c084f715a4a7e5d9724b6647c84">
  <xsd:schema xmlns:xsd="http://www.w3.org/2001/XMLSchema" xmlns:xs="http://www.w3.org/2001/XMLSchema" xmlns:p="http://schemas.microsoft.com/office/2006/metadata/properties" xmlns:ns2="697296a0-1ff4-41e9-8819-7eb7371c4ff4" xmlns:ns3="52949f20-d677-44c2-aeff-2fbe395c1969" targetNamespace="http://schemas.microsoft.com/office/2006/metadata/properties" ma:root="true" ma:fieldsID="d84760ad3921276aa721626a265cf224" ns2:_="" ns3:_="">
    <xsd:import namespace="697296a0-1ff4-41e9-8819-7eb7371c4ff4"/>
    <xsd:import namespace="52949f20-d677-44c2-aeff-2fbe395c19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7296a0-1ff4-41e9-8819-7eb7371c4f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d3d128b-9ae0-43bc-bb56-1c88709221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949f20-d677-44c2-aeff-2fbe395c196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d6ce1d2-1b69-4124-9ae6-dfa072be5107}" ma:internalName="TaxCatchAll" ma:showField="CatchAllData" ma:web="52949f20-d677-44c2-aeff-2fbe395c19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D803B8-D794-4D40-8C6D-AE363B1D64AD}">
  <ds:schemaRefs>
    <ds:schemaRef ds:uri="http://purl.org/dc/elements/1.1/"/>
    <ds:schemaRef ds:uri="http://purl.org/dc/dcmitype/"/>
    <ds:schemaRef ds:uri="http://schemas.microsoft.com/office/2006/metadata/properties"/>
    <ds:schemaRef ds:uri="b51fb294-c9de-488c-9b78-c7ac93759088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b8e7ad1f-63f8-4e97-9cce-c87dea3e504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C522141-9329-43A3-8DCB-A072739254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0E0422-832C-40E2-A04F-18A35CF77C52}"/>
</file>

<file path=docProps/app.xml><?xml version="1.0" encoding="utf-8"?>
<Properties xmlns="http://schemas.openxmlformats.org/officeDocument/2006/extended-properties" xmlns:vt="http://schemas.openxmlformats.org/officeDocument/2006/docPropsVTypes">
  <Template>Modern clean sophisticated presentation</Template>
  <TotalTime>7078</TotalTime>
  <Words>650</Words>
  <Application>Microsoft Office PowerPoint</Application>
  <PresentationFormat>Widescreen</PresentationFormat>
  <Paragraphs>173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Aileron Regular</vt:lpstr>
      <vt:lpstr>Aileron Regular Bold</vt:lpstr>
      <vt:lpstr>Amasis MT Pro Medium</vt:lpstr>
      <vt:lpstr>Arial</vt:lpstr>
      <vt:lpstr>Calibri</vt:lpstr>
      <vt:lpstr>Muller</vt:lpstr>
      <vt:lpstr>Myriad Web Pro</vt:lpstr>
      <vt:lpstr>Sailors Bold</vt:lpstr>
      <vt:lpstr>Trajan Pro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Graduate School Writing</dc:title>
  <dc:creator>Aileen B. Houston</dc:creator>
  <cp:lastModifiedBy>Aileen B. Houston</cp:lastModifiedBy>
  <cp:revision>10</cp:revision>
  <dcterms:created xsi:type="dcterms:W3CDTF">2020-12-15T22:11:33Z</dcterms:created>
  <dcterms:modified xsi:type="dcterms:W3CDTF">2024-04-09T21:43:49Z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0x010100A46C0B9FE4CC9B4D8645FDC076CCE076</vt:lpwstr>
  </property>
</Properties>
</file>