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32"/>
  </p:notesMasterIdLst>
  <p:sldIdLst>
    <p:sldId id="274" r:id="rId2"/>
    <p:sldId id="297" r:id="rId3"/>
    <p:sldId id="303" r:id="rId4"/>
    <p:sldId id="308" r:id="rId5"/>
    <p:sldId id="310" r:id="rId6"/>
    <p:sldId id="347" r:id="rId7"/>
    <p:sldId id="348" r:id="rId8"/>
    <p:sldId id="349" r:id="rId9"/>
    <p:sldId id="351" r:id="rId10"/>
    <p:sldId id="352" r:id="rId11"/>
    <p:sldId id="353" r:id="rId12"/>
    <p:sldId id="354" r:id="rId13"/>
    <p:sldId id="355" r:id="rId14"/>
    <p:sldId id="356" r:id="rId15"/>
    <p:sldId id="358" r:id="rId16"/>
    <p:sldId id="359" r:id="rId17"/>
    <p:sldId id="360" r:id="rId18"/>
    <p:sldId id="311" r:id="rId19"/>
    <p:sldId id="280" r:id="rId20"/>
    <p:sldId id="285" r:id="rId21"/>
    <p:sldId id="305" r:id="rId22"/>
    <p:sldId id="312" r:id="rId23"/>
    <p:sldId id="318" r:id="rId24"/>
    <p:sldId id="319" r:id="rId25"/>
    <p:sldId id="298" r:id="rId26"/>
    <p:sldId id="346" r:id="rId27"/>
    <p:sldId id="295" r:id="rId28"/>
    <p:sldId id="350" r:id="rId29"/>
    <p:sldId id="30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A. Burnett" initials="JAB" lastIdx="1" clrIdx="0">
    <p:extLst>
      <p:ext uri="{19B8F6BF-5375-455C-9EA6-DF929625EA0E}">
        <p15:presenceInfo xmlns:p15="http://schemas.microsoft.com/office/powerpoint/2012/main" userId="John A. Burne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6266" autoAdjust="0"/>
  </p:normalViewPr>
  <p:slideViewPr>
    <p:cSldViewPr snapToGrid="0">
      <p:cViewPr varScale="1">
        <p:scale>
          <a:sx n="65" d="100"/>
          <a:sy n="65" d="100"/>
        </p:scale>
        <p:origin x="1356" y="40"/>
      </p:cViewPr>
      <p:guideLst>
        <p:guide orient="horz" pos="2544"/>
        <p:guide pos="2880"/>
      </p:guideLst>
    </p:cSldViewPr>
  </p:slideViewPr>
  <p:outlineViewPr>
    <p:cViewPr>
      <p:scale>
        <a:sx n="33" d="100"/>
        <a:sy n="33" d="100"/>
      </p:scale>
      <p:origin x="0" y="-3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020902-21B5-4D30-988F-9028297FBEED}" type="doc">
      <dgm:prSet loTypeId="urn:microsoft.com/office/officeart/2005/8/layout/pyramid1" loCatId="pyramid" qsTypeId="urn:microsoft.com/office/officeart/2005/8/quickstyle/3d2" qsCatId="3D" csTypeId="urn:microsoft.com/office/officeart/2005/8/colors/colorful4" csCatId="colorful" phldr="1"/>
      <dgm:spPr/>
    </dgm:pt>
    <dgm:pt modelId="{33588B22-10C0-4361-B1FD-F38F9AEB11D1}">
      <dgm:prSet phldrT="[Text]" custT="1"/>
      <dgm:spPr/>
      <dgm:t>
        <a:bodyPr/>
        <a:lstStyle/>
        <a:p>
          <a:endParaRPr lang="en-US" sz="1200" dirty="0">
            <a:solidFill>
              <a:schemeClr val="bg1"/>
            </a:solidFill>
          </a:endParaRPr>
        </a:p>
        <a:p>
          <a:r>
            <a:rPr lang="en-US" sz="2000" dirty="0">
              <a:solidFill>
                <a:schemeClr val="bg1"/>
              </a:solidFill>
            </a:rPr>
            <a:t>HMI</a:t>
          </a:r>
          <a:endParaRPr lang="en-US" sz="2100" dirty="0">
            <a:solidFill>
              <a:schemeClr val="bg1"/>
            </a:solidFill>
          </a:endParaRPr>
        </a:p>
      </dgm:t>
    </dgm:pt>
    <dgm:pt modelId="{9CC96338-9747-43C4-9343-C5A5E75D4DA6}" type="parTrans" cxnId="{DBB77703-3D25-44BC-B01F-D110FB2EDF4F}">
      <dgm:prSet/>
      <dgm:spPr/>
      <dgm:t>
        <a:bodyPr/>
        <a:lstStyle/>
        <a:p>
          <a:endParaRPr lang="en-US"/>
        </a:p>
      </dgm:t>
    </dgm:pt>
    <dgm:pt modelId="{17C3D76F-4142-4902-9C85-3820D7EA91E2}" type="sibTrans" cxnId="{DBB77703-3D25-44BC-B01F-D110FB2EDF4F}">
      <dgm:prSet/>
      <dgm:spPr/>
      <dgm:t>
        <a:bodyPr/>
        <a:lstStyle/>
        <a:p>
          <a:endParaRPr lang="en-US"/>
        </a:p>
      </dgm:t>
    </dgm:pt>
    <dgm:pt modelId="{41A06DFD-4E42-44DF-B259-B87FBD65BFD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Databases</a:t>
          </a:r>
        </a:p>
      </dgm:t>
    </dgm:pt>
    <dgm:pt modelId="{0BF79027-2A13-4495-91BF-3AF0C07F9593}" type="parTrans" cxnId="{8BC9E8FF-A50D-4404-94AF-71BE5670BCE8}">
      <dgm:prSet/>
      <dgm:spPr/>
      <dgm:t>
        <a:bodyPr/>
        <a:lstStyle/>
        <a:p>
          <a:endParaRPr lang="en-US"/>
        </a:p>
      </dgm:t>
    </dgm:pt>
    <dgm:pt modelId="{717AB0DC-D1C9-4F0B-AE0E-D0753D9C8360}" type="sibTrans" cxnId="{8BC9E8FF-A50D-4404-94AF-71BE5670BCE8}">
      <dgm:prSet/>
      <dgm:spPr/>
      <dgm:t>
        <a:bodyPr/>
        <a:lstStyle/>
        <a:p>
          <a:endParaRPr lang="en-US"/>
        </a:p>
      </dgm:t>
    </dgm:pt>
    <dgm:pt modelId="{190A84DD-1DFB-45E9-B7AC-C992AD435EB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Front End Processor</a:t>
          </a:r>
        </a:p>
      </dgm:t>
    </dgm:pt>
    <dgm:pt modelId="{69B29A64-D2ED-4940-9DC1-9D427BF0AF51}" type="parTrans" cxnId="{5014C44D-8FD8-4DC0-9AA8-EEB40692E300}">
      <dgm:prSet/>
      <dgm:spPr/>
      <dgm:t>
        <a:bodyPr/>
        <a:lstStyle/>
        <a:p>
          <a:endParaRPr lang="en-US"/>
        </a:p>
      </dgm:t>
    </dgm:pt>
    <dgm:pt modelId="{2842CA6A-CC25-41DB-AE52-1A3A20093597}" type="sibTrans" cxnId="{5014C44D-8FD8-4DC0-9AA8-EEB40692E300}">
      <dgm:prSet/>
      <dgm:spPr/>
      <dgm:t>
        <a:bodyPr/>
        <a:lstStyle/>
        <a:p>
          <a:endParaRPr lang="en-US"/>
        </a:p>
      </dgm:t>
    </dgm:pt>
    <dgm:pt modelId="{736FDF26-4B3F-4AA5-8B89-31A17DE1EF0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Subordinate Devices (PLC, RTU, Embedded)</a:t>
          </a:r>
        </a:p>
      </dgm:t>
    </dgm:pt>
    <dgm:pt modelId="{A22708AA-4D31-4FED-B3E4-655C27AEB013}" type="parTrans" cxnId="{6104D6D5-CD4C-4641-957C-FFBFC9FB1A45}">
      <dgm:prSet/>
      <dgm:spPr/>
      <dgm:t>
        <a:bodyPr/>
        <a:lstStyle/>
        <a:p>
          <a:endParaRPr lang="en-US"/>
        </a:p>
      </dgm:t>
    </dgm:pt>
    <dgm:pt modelId="{AA54A25C-06E2-4E0B-9A19-0438BC3160F6}" type="sibTrans" cxnId="{6104D6D5-CD4C-4641-957C-FFBFC9FB1A45}">
      <dgm:prSet/>
      <dgm:spPr/>
      <dgm:t>
        <a:bodyPr/>
        <a:lstStyle/>
        <a:p>
          <a:endParaRPr lang="en-US"/>
        </a:p>
      </dgm:t>
    </dgm:pt>
    <dgm:pt modelId="{7024A118-A151-41C5-BA9F-E48B1DC2056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Data concentrators</a:t>
          </a:r>
        </a:p>
      </dgm:t>
    </dgm:pt>
    <dgm:pt modelId="{ED37F172-5C38-4E8C-A4F7-F0C6ED29EB12}" type="parTrans" cxnId="{A70B2B16-0A62-4CF3-BE20-65D7655E34DC}">
      <dgm:prSet/>
      <dgm:spPr/>
      <dgm:t>
        <a:bodyPr/>
        <a:lstStyle/>
        <a:p>
          <a:endParaRPr lang="en-US"/>
        </a:p>
      </dgm:t>
    </dgm:pt>
    <dgm:pt modelId="{2E6BDF0D-BAED-4A45-BB4D-0E2011653A33}" type="sibTrans" cxnId="{A70B2B16-0A62-4CF3-BE20-65D7655E34DC}">
      <dgm:prSet/>
      <dgm:spPr/>
      <dgm:t>
        <a:bodyPr/>
        <a:lstStyle/>
        <a:p>
          <a:endParaRPr lang="en-US"/>
        </a:p>
      </dgm:t>
    </dgm:pt>
    <dgm:pt modelId="{0BF69855-6569-467F-B532-7E38D0DF56D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Supervisory Devices (PLCs / RTUs / Embedded) </a:t>
          </a:r>
        </a:p>
      </dgm:t>
    </dgm:pt>
    <dgm:pt modelId="{086B121B-D42C-4AF9-B588-5A628399FF43}" type="parTrans" cxnId="{D05FD14D-B240-43F8-ADB7-FD4F1D84AC8E}">
      <dgm:prSet/>
      <dgm:spPr/>
      <dgm:t>
        <a:bodyPr/>
        <a:lstStyle/>
        <a:p>
          <a:endParaRPr lang="en-US"/>
        </a:p>
      </dgm:t>
    </dgm:pt>
    <dgm:pt modelId="{03395382-18F4-48A9-A3EF-FE2E7E5413C8}" type="sibTrans" cxnId="{D05FD14D-B240-43F8-ADB7-FD4F1D84AC8E}">
      <dgm:prSet/>
      <dgm:spPr/>
      <dgm:t>
        <a:bodyPr/>
        <a:lstStyle/>
        <a:p>
          <a:endParaRPr lang="en-US"/>
        </a:p>
      </dgm:t>
    </dgm:pt>
    <dgm:pt modelId="{CCE9B3BD-1223-4E51-BD1D-2A2B51367F8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Sensors</a:t>
          </a:r>
        </a:p>
      </dgm:t>
    </dgm:pt>
    <dgm:pt modelId="{C7685C14-F13A-42AA-8E5A-4AC45BDC7166}" type="parTrans" cxnId="{3CAACAC7-5028-4880-8962-7C660CA6CF37}">
      <dgm:prSet/>
      <dgm:spPr/>
      <dgm:t>
        <a:bodyPr/>
        <a:lstStyle/>
        <a:p>
          <a:endParaRPr lang="en-US"/>
        </a:p>
      </dgm:t>
    </dgm:pt>
    <dgm:pt modelId="{81F4D7AE-783F-4EF9-9BB3-2866E2E7CFFE}" type="sibTrans" cxnId="{3CAACAC7-5028-4880-8962-7C660CA6CF37}">
      <dgm:prSet/>
      <dgm:spPr/>
      <dgm:t>
        <a:bodyPr/>
        <a:lstStyle/>
        <a:p>
          <a:endParaRPr lang="en-US"/>
        </a:p>
      </dgm:t>
    </dgm:pt>
    <dgm:pt modelId="{E9C3C7A4-3DC8-4C9F-BF0C-2E081A1958D1}" type="pres">
      <dgm:prSet presAssocID="{0B020902-21B5-4D30-988F-9028297FBEED}" presName="Name0" presStyleCnt="0">
        <dgm:presLayoutVars>
          <dgm:dir/>
          <dgm:animLvl val="lvl"/>
          <dgm:resizeHandles val="exact"/>
        </dgm:presLayoutVars>
      </dgm:prSet>
      <dgm:spPr/>
    </dgm:pt>
    <dgm:pt modelId="{17673D61-6133-46CE-9C07-E3ABC4A1B2AE}" type="pres">
      <dgm:prSet presAssocID="{33588B22-10C0-4361-B1FD-F38F9AEB11D1}" presName="Name8" presStyleCnt="0"/>
      <dgm:spPr/>
    </dgm:pt>
    <dgm:pt modelId="{EFBC2D30-3693-49DA-897E-9A0338AB52ED}" type="pres">
      <dgm:prSet presAssocID="{33588B22-10C0-4361-B1FD-F38F9AEB11D1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62FA77-C0F3-4097-A72B-5967F171EEAC}" type="pres">
      <dgm:prSet presAssocID="{33588B22-10C0-4361-B1FD-F38F9AEB11D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A0BBA-EB4A-411C-AFA4-18331EC7C61F}" type="pres">
      <dgm:prSet presAssocID="{41A06DFD-4E42-44DF-B259-B87FBD65BFD2}" presName="Name8" presStyleCnt="0"/>
      <dgm:spPr/>
    </dgm:pt>
    <dgm:pt modelId="{EFE368B2-B926-4946-BDF0-96CA1B4B5CC8}" type="pres">
      <dgm:prSet presAssocID="{41A06DFD-4E42-44DF-B259-B87FBD65BFD2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E22B6-4C04-4791-B88F-12CAE0AEE706}" type="pres">
      <dgm:prSet presAssocID="{41A06DFD-4E42-44DF-B259-B87FBD65BF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597FA-2A93-4F61-A5BB-9B5C4A9FD4BA}" type="pres">
      <dgm:prSet presAssocID="{190A84DD-1DFB-45E9-B7AC-C992AD435EBD}" presName="Name8" presStyleCnt="0"/>
      <dgm:spPr/>
    </dgm:pt>
    <dgm:pt modelId="{81F1248A-7B1F-419C-B68B-24946F6AAF3E}" type="pres">
      <dgm:prSet presAssocID="{190A84DD-1DFB-45E9-B7AC-C992AD435EBD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301E56-C600-4F06-8545-32929E859D65}" type="pres">
      <dgm:prSet presAssocID="{190A84DD-1DFB-45E9-B7AC-C992AD435EB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4672C-C50A-44C5-A48B-D80E4C98B5B9}" type="pres">
      <dgm:prSet presAssocID="{7024A118-A151-41C5-BA9F-E48B1DC20564}" presName="Name8" presStyleCnt="0"/>
      <dgm:spPr/>
    </dgm:pt>
    <dgm:pt modelId="{FD2AC8B6-3BA8-47C8-A348-11F548C992D7}" type="pres">
      <dgm:prSet presAssocID="{7024A118-A151-41C5-BA9F-E48B1DC20564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2A4C1-DDA0-483E-ABC6-A3F7E5A3D02C}" type="pres">
      <dgm:prSet presAssocID="{7024A118-A151-41C5-BA9F-E48B1DC2056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26DC5C-5512-4B56-972D-6917E78101EC}" type="pres">
      <dgm:prSet presAssocID="{0BF69855-6569-467F-B532-7E38D0DF56D9}" presName="Name8" presStyleCnt="0"/>
      <dgm:spPr/>
    </dgm:pt>
    <dgm:pt modelId="{C6669510-5C03-45A0-95E4-2525781A34F5}" type="pres">
      <dgm:prSet presAssocID="{0BF69855-6569-467F-B532-7E38D0DF56D9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51B9B-0243-45B1-8363-DBDCB553A24E}" type="pres">
      <dgm:prSet presAssocID="{0BF69855-6569-467F-B532-7E38D0DF56D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8647A-8BF2-44A5-A49E-CE9A1F5436AD}" type="pres">
      <dgm:prSet presAssocID="{736FDF26-4B3F-4AA5-8B89-31A17DE1EF07}" presName="Name8" presStyleCnt="0"/>
      <dgm:spPr/>
    </dgm:pt>
    <dgm:pt modelId="{1F9581F3-2A58-46AD-AC59-615974D211C6}" type="pres">
      <dgm:prSet presAssocID="{736FDF26-4B3F-4AA5-8B89-31A17DE1EF07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3F08B-562D-428C-AFBA-3E6CBDE51D90}" type="pres">
      <dgm:prSet presAssocID="{736FDF26-4B3F-4AA5-8B89-31A17DE1EF0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6102AB-7C32-455A-B952-F94A14B3F29B}" type="pres">
      <dgm:prSet presAssocID="{CCE9B3BD-1223-4E51-BD1D-2A2B51367F89}" presName="Name8" presStyleCnt="0"/>
      <dgm:spPr/>
    </dgm:pt>
    <dgm:pt modelId="{210431B8-4715-464F-B855-6A95B3B99555}" type="pres">
      <dgm:prSet presAssocID="{CCE9B3BD-1223-4E51-BD1D-2A2B51367F89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12838-B8E8-470D-8C4D-861FEDE3928E}" type="pres">
      <dgm:prSet presAssocID="{CCE9B3BD-1223-4E51-BD1D-2A2B51367F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04D6D5-CD4C-4641-957C-FFBFC9FB1A45}" srcId="{0B020902-21B5-4D30-988F-9028297FBEED}" destId="{736FDF26-4B3F-4AA5-8B89-31A17DE1EF07}" srcOrd="5" destOrd="0" parTransId="{A22708AA-4D31-4FED-B3E4-655C27AEB013}" sibTransId="{AA54A25C-06E2-4E0B-9A19-0438BC3160F6}"/>
    <dgm:cxn modelId="{8BC9E8FF-A50D-4404-94AF-71BE5670BCE8}" srcId="{0B020902-21B5-4D30-988F-9028297FBEED}" destId="{41A06DFD-4E42-44DF-B259-B87FBD65BFD2}" srcOrd="1" destOrd="0" parTransId="{0BF79027-2A13-4495-91BF-3AF0C07F9593}" sibTransId="{717AB0DC-D1C9-4F0B-AE0E-D0753D9C8360}"/>
    <dgm:cxn modelId="{A70B2B16-0A62-4CF3-BE20-65D7655E34DC}" srcId="{0B020902-21B5-4D30-988F-9028297FBEED}" destId="{7024A118-A151-41C5-BA9F-E48B1DC20564}" srcOrd="3" destOrd="0" parTransId="{ED37F172-5C38-4E8C-A4F7-F0C6ED29EB12}" sibTransId="{2E6BDF0D-BAED-4A45-BB4D-0E2011653A33}"/>
    <dgm:cxn modelId="{6884A38E-2BE0-914E-9B27-CC53021822AC}" type="presOf" srcId="{41A06DFD-4E42-44DF-B259-B87FBD65BFD2}" destId="{EFE368B2-B926-4946-BDF0-96CA1B4B5CC8}" srcOrd="0" destOrd="0" presId="urn:microsoft.com/office/officeart/2005/8/layout/pyramid1"/>
    <dgm:cxn modelId="{ACDB842B-2F83-2C40-B740-F9018B52424F}" type="presOf" srcId="{190A84DD-1DFB-45E9-B7AC-C992AD435EBD}" destId="{C1301E56-C600-4F06-8545-32929E859D65}" srcOrd="1" destOrd="0" presId="urn:microsoft.com/office/officeart/2005/8/layout/pyramid1"/>
    <dgm:cxn modelId="{4DE7B6F4-F0EA-F84D-AB3D-F754E1170708}" type="presOf" srcId="{41A06DFD-4E42-44DF-B259-B87FBD65BFD2}" destId="{96DE22B6-4C04-4791-B88F-12CAE0AEE706}" srcOrd="1" destOrd="0" presId="urn:microsoft.com/office/officeart/2005/8/layout/pyramid1"/>
    <dgm:cxn modelId="{0EC1D036-39A6-5047-B796-54A3EAB1B8E6}" type="presOf" srcId="{33588B22-10C0-4361-B1FD-F38F9AEB11D1}" destId="{1D62FA77-C0F3-4097-A72B-5967F171EEAC}" srcOrd="1" destOrd="0" presId="urn:microsoft.com/office/officeart/2005/8/layout/pyramid1"/>
    <dgm:cxn modelId="{BEE12F52-FC02-F349-BA92-77736C93E38C}" type="presOf" srcId="{190A84DD-1DFB-45E9-B7AC-C992AD435EBD}" destId="{81F1248A-7B1F-419C-B68B-24946F6AAF3E}" srcOrd="0" destOrd="0" presId="urn:microsoft.com/office/officeart/2005/8/layout/pyramid1"/>
    <dgm:cxn modelId="{3CAACAC7-5028-4880-8962-7C660CA6CF37}" srcId="{0B020902-21B5-4D30-988F-9028297FBEED}" destId="{CCE9B3BD-1223-4E51-BD1D-2A2B51367F89}" srcOrd="6" destOrd="0" parTransId="{C7685C14-F13A-42AA-8E5A-4AC45BDC7166}" sibTransId="{81F4D7AE-783F-4EF9-9BB3-2866E2E7CFFE}"/>
    <dgm:cxn modelId="{55467437-3EA1-884D-AE0A-148D48D1D2E6}" type="presOf" srcId="{0BF69855-6569-467F-B532-7E38D0DF56D9}" destId="{C6669510-5C03-45A0-95E4-2525781A34F5}" srcOrd="0" destOrd="0" presId="urn:microsoft.com/office/officeart/2005/8/layout/pyramid1"/>
    <dgm:cxn modelId="{F4305EE6-2FCF-0847-85E1-45C9FE196889}" type="presOf" srcId="{0BF69855-6569-467F-B532-7E38D0DF56D9}" destId="{1F251B9B-0243-45B1-8363-DBDCB553A24E}" srcOrd="1" destOrd="0" presId="urn:microsoft.com/office/officeart/2005/8/layout/pyramid1"/>
    <dgm:cxn modelId="{DF7952FF-97F2-3E4D-9AE0-6E35EF8D278D}" type="presOf" srcId="{736FDF26-4B3F-4AA5-8B89-31A17DE1EF07}" destId="{F703F08B-562D-428C-AFBA-3E6CBDE51D90}" srcOrd="1" destOrd="0" presId="urn:microsoft.com/office/officeart/2005/8/layout/pyramid1"/>
    <dgm:cxn modelId="{D05FD14D-B240-43F8-ADB7-FD4F1D84AC8E}" srcId="{0B020902-21B5-4D30-988F-9028297FBEED}" destId="{0BF69855-6569-467F-B532-7E38D0DF56D9}" srcOrd="4" destOrd="0" parTransId="{086B121B-D42C-4AF9-B588-5A628399FF43}" sibTransId="{03395382-18F4-48A9-A3EF-FE2E7E5413C8}"/>
    <dgm:cxn modelId="{496E4B89-5DE5-4999-9042-A7B628CC9613}" type="presOf" srcId="{CCE9B3BD-1223-4E51-BD1D-2A2B51367F89}" destId="{0AA12838-B8E8-470D-8C4D-861FEDE3928E}" srcOrd="1" destOrd="0" presId="urn:microsoft.com/office/officeart/2005/8/layout/pyramid1"/>
    <dgm:cxn modelId="{7268A78E-0FBE-3A42-8CE0-F7E369F007AA}" type="presOf" srcId="{736FDF26-4B3F-4AA5-8B89-31A17DE1EF07}" destId="{1F9581F3-2A58-46AD-AC59-615974D211C6}" srcOrd="0" destOrd="0" presId="urn:microsoft.com/office/officeart/2005/8/layout/pyramid1"/>
    <dgm:cxn modelId="{35E04BB0-80C2-4FFE-A511-B404F0974883}" type="presOf" srcId="{CCE9B3BD-1223-4E51-BD1D-2A2B51367F89}" destId="{210431B8-4715-464F-B855-6A95B3B99555}" srcOrd="0" destOrd="0" presId="urn:microsoft.com/office/officeart/2005/8/layout/pyramid1"/>
    <dgm:cxn modelId="{DCE7E25E-ABAA-E04A-AB98-EF578EEAEDCB}" type="presOf" srcId="{0B020902-21B5-4D30-988F-9028297FBEED}" destId="{E9C3C7A4-3DC8-4C9F-BF0C-2E081A1958D1}" srcOrd="0" destOrd="0" presId="urn:microsoft.com/office/officeart/2005/8/layout/pyramid1"/>
    <dgm:cxn modelId="{DBB77703-3D25-44BC-B01F-D110FB2EDF4F}" srcId="{0B020902-21B5-4D30-988F-9028297FBEED}" destId="{33588B22-10C0-4361-B1FD-F38F9AEB11D1}" srcOrd="0" destOrd="0" parTransId="{9CC96338-9747-43C4-9343-C5A5E75D4DA6}" sibTransId="{17C3D76F-4142-4902-9C85-3820D7EA91E2}"/>
    <dgm:cxn modelId="{1D06F2E7-009D-F34F-AD0F-5D2EBCBD8B70}" type="presOf" srcId="{7024A118-A151-41C5-BA9F-E48B1DC20564}" destId="{FD2AC8B6-3BA8-47C8-A348-11F548C992D7}" srcOrd="0" destOrd="0" presId="urn:microsoft.com/office/officeart/2005/8/layout/pyramid1"/>
    <dgm:cxn modelId="{4CE513B6-8528-D54A-9C7E-D33CB59CACB7}" type="presOf" srcId="{33588B22-10C0-4361-B1FD-F38F9AEB11D1}" destId="{EFBC2D30-3693-49DA-897E-9A0338AB52ED}" srcOrd="0" destOrd="0" presId="urn:microsoft.com/office/officeart/2005/8/layout/pyramid1"/>
    <dgm:cxn modelId="{3A95B691-2D0C-5B41-97F1-67FE642E719D}" type="presOf" srcId="{7024A118-A151-41C5-BA9F-E48B1DC20564}" destId="{50B2A4C1-DDA0-483E-ABC6-A3F7E5A3D02C}" srcOrd="1" destOrd="0" presId="urn:microsoft.com/office/officeart/2005/8/layout/pyramid1"/>
    <dgm:cxn modelId="{5014C44D-8FD8-4DC0-9AA8-EEB40692E300}" srcId="{0B020902-21B5-4D30-988F-9028297FBEED}" destId="{190A84DD-1DFB-45E9-B7AC-C992AD435EBD}" srcOrd="2" destOrd="0" parTransId="{69B29A64-D2ED-4940-9DC1-9D427BF0AF51}" sibTransId="{2842CA6A-CC25-41DB-AE52-1A3A20093597}"/>
    <dgm:cxn modelId="{665C08FB-6622-8D40-8384-BFAB8F7617C5}" type="presParOf" srcId="{E9C3C7A4-3DC8-4C9F-BF0C-2E081A1958D1}" destId="{17673D61-6133-46CE-9C07-E3ABC4A1B2AE}" srcOrd="0" destOrd="0" presId="urn:microsoft.com/office/officeart/2005/8/layout/pyramid1"/>
    <dgm:cxn modelId="{54E7AF59-BD0D-2248-A672-8730148102D3}" type="presParOf" srcId="{17673D61-6133-46CE-9C07-E3ABC4A1B2AE}" destId="{EFBC2D30-3693-49DA-897E-9A0338AB52ED}" srcOrd="0" destOrd="0" presId="urn:microsoft.com/office/officeart/2005/8/layout/pyramid1"/>
    <dgm:cxn modelId="{6E6FE444-3F7A-4D42-B0EB-F09F93E29DB6}" type="presParOf" srcId="{17673D61-6133-46CE-9C07-E3ABC4A1B2AE}" destId="{1D62FA77-C0F3-4097-A72B-5967F171EEAC}" srcOrd="1" destOrd="0" presId="urn:microsoft.com/office/officeart/2005/8/layout/pyramid1"/>
    <dgm:cxn modelId="{86356FE6-1E9D-AB43-8458-7EEA65191436}" type="presParOf" srcId="{E9C3C7A4-3DC8-4C9F-BF0C-2E081A1958D1}" destId="{679A0BBA-EB4A-411C-AFA4-18331EC7C61F}" srcOrd="1" destOrd="0" presId="urn:microsoft.com/office/officeart/2005/8/layout/pyramid1"/>
    <dgm:cxn modelId="{2C5AB73A-03A4-1E4E-B443-A37712B0A73D}" type="presParOf" srcId="{679A0BBA-EB4A-411C-AFA4-18331EC7C61F}" destId="{EFE368B2-B926-4946-BDF0-96CA1B4B5CC8}" srcOrd="0" destOrd="0" presId="urn:microsoft.com/office/officeart/2005/8/layout/pyramid1"/>
    <dgm:cxn modelId="{C2058BF9-ADA2-2944-BC8B-61B82DFB139F}" type="presParOf" srcId="{679A0BBA-EB4A-411C-AFA4-18331EC7C61F}" destId="{96DE22B6-4C04-4791-B88F-12CAE0AEE706}" srcOrd="1" destOrd="0" presId="urn:microsoft.com/office/officeart/2005/8/layout/pyramid1"/>
    <dgm:cxn modelId="{2E8FA6CE-4965-264A-ACF4-46734E6CB7FC}" type="presParOf" srcId="{E9C3C7A4-3DC8-4C9F-BF0C-2E081A1958D1}" destId="{2C6597FA-2A93-4F61-A5BB-9B5C4A9FD4BA}" srcOrd="2" destOrd="0" presId="urn:microsoft.com/office/officeart/2005/8/layout/pyramid1"/>
    <dgm:cxn modelId="{BC6DC1B2-6F0D-B547-A210-62236A924130}" type="presParOf" srcId="{2C6597FA-2A93-4F61-A5BB-9B5C4A9FD4BA}" destId="{81F1248A-7B1F-419C-B68B-24946F6AAF3E}" srcOrd="0" destOrd="0" presId="urn:microsoft.com/office/officeart/2005/8/layout/pyramid1"/>
    <dgm:cxn modelId="{39A13C43-AA56-3F43-9753-7FA3F0A5A517}" type="presParOf" srcId="{2C6597FA-2A93-4F61-A5BB-9B5C4A9FD4BA}" destId="{C1301E56-C600-4F06-8545-32929E859D65}" srcOrd="1" destOrd="0" presId="urn:microsoft.com/office/officeart/2005/8/layout/pyramid1"/>
    <dgm:cxn modelId="{CED8A24F-838F-E34F-99CB-A2560A66DF14}" type="presParOf" srcId="{E9C3C7A4-3DC8-4C9F-BF0C-2E081A1958D1}" destId="{9384672C-C50A-44C5-A48B-D80E4C98B5B9}" srcOrd="3" destOrd="0" presId="urn:microsoft.com/office/officeart/2005/8/layout/pyramid1"/>
    <dgm:cxn modelId="{2D8BE557-9C8B-A54F-A06D-F18309F217AD}" type="presParOf" srcId="{9384672C-C50A-44C5-A48B-D80E4C98B5B9}" destId="{FD2AC8B6-3BA8-47C8-A348-11F548C992D7}" srcOrd="0" destOrd="0" presId="urn:microsoft.com/office/officeart/2005/8/layout/pyramid1"/>
    <dgm:cxn modelId="{8B340F6B-ED02-DC46-A3BC-1B0C8D029576}" type="presParOf" srcId="{9384672C-C50A-44C5-A48B-D80E4C98B5B9}" destId="{50B2A4C1-DDA0-483E-ABC6-A3F7E5A3D02C}" srcOrd="1" destOrd="0" presId="urn:microsoft.com/office/officeart/2005/8/layout/pyramid1"/>
    <dgm:cxn modelId="{2E4F31D5-0598-7945-A71B-BB91CC84FAEF}" type="presParOf" srcId="{E9C3C7A4-3DC8-4C9F-BF0C-2E081A1958D1}" destId="{4426DC5C-5512-4B56-972D-6917E78101EC}" srcOrd="4" destOrd="0" presId="urn:microsoft.com/office/officeart/2005/8/layout/pyramid1"/>
    <dgm:cxn modelId="{48A8CC8E-8C22-4F48-84AA-5B3A76FCAF8A}" type="presParOf" srcId="{4426DC5C-5512-4B56-972D-6917E78101EC}" destId="{C6669510-5C03-45A0-95E4-2525781A34F5}" srcOrd="0" destOrd="0" presId="urn:microsoft.com/office/officeart/2005/8/layout/pyramid1"/>
    <dgm:cxn modelId="{9298FBCF-CCA4-C340-9D93-C69632A96244}" type="presParOf" srcId="{4426DC5C-5512-4B56-972D-6917E78101EC}" destId="{1F251B9B-0243-45B1-8363-DBDCB553A24E}" srcOrd="1" destOrd="0" presId="urn:microsoft.com/office/officeart/2005/8/layout/pyramid1"/>
    <dgm:cxn modelId="{F1F07581-F265-2947-BFBF-CD59A07308A3}" type="presParOf" srcId="{E9C3C7A4-3DC8-4C9F-BF0C-2E081A1958D1}" destId="{1D88647A-8BF2-44A5-A49E-CE9A1F5436AD}" srcOrd="5" destOrd="0" presId="urn:microsoft.com/office/officeart/2005/8/layout/pyramid1"/>
    <dgm:cxn modelId="{E076981D-7251-7B40-AA61-034AC05ED924}" type="presParOf" srcId="{1D88647A-8BF2-44A5-A49E-CE9A1F5436AD}" destId="{1F9581F3-2A58-46AD-AC59-615974D211C6}" srcOrd="0" destOrd="0" presId="urn:microsoft.com/office/officeart/2005/8/layout/pyramid1"/>
    <dgm:cxn modelId="{09FBB678-6200-ED4F-AEF7-1A4AC04A3C4B}" type="presParOf" srcId="{1D88647A-8BF2-44A5-A49E-CE9A1F5436AD}" destId="{F703F08B-562D-428C-AFBA-3E6CBDE51D90}" srcOrd="1" destOrd="0" presId="urn:microsoft.com/office/officeart/2005/8/layout/pyramid1"/>
    <dgm:cxn modelId="{4B43D77F-1C83-41EE-9AA0-82E90CCE95E3}" type="presParOf" srcId="{E9C3C7A4-3DC8-4C9F-BF0C-2E081A1958D1}" destId="{D56102AB-7C32-455A-B952-F94A14B3F29B}" srcOrd="6" destOrd="0" presId="urn:microsoft.com/office/officeart/2005/8/layout/pyramid1"/>
    <dgm:cxn modelId="{8E25356A-402D-4B1E-9A20-FC4D2B2F4048}" type="presParOf" srcId="{D56102AB-7C32-455A-B952-F94A14B3F29B}" destId="{210431B8-4715-464F-B855-6A95B3B99555}" srcOrd="0" destOrd="0" presId="urn:microsoft.com/office/officeart/2005/8/layout/pyramid1"/>
    <dgm:cxn modelId="{990DDBE5-39C3-44A6-8AEB-594E7F49CDBC}" type="presParOf" srcId="{D56102AB-7C32-455A-B952-F94A14B3F29B}" destId="{0AA12838-B8E8-470D-8C4D-861FEDE3928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E7E891-6748-4029-B1F2-A863216FDB5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36158-81BB-46BD-977F-E63DE248CA8B}">
      <dgm:prSet phldrT="[Text]" custT="1"/>
      <dgm:spPr/>
      <dgm:t>
        <a:bodyPr/>
        <a:lstStyle/>
        <a:p>
          <a:r>
            <a:rPr lang="en-US" sz="1600" dirty="0"/>
            <a:t>Train</a:t>
          </a:r>
        </a:p>
      </dgm:t>
    </dgm:pt>
    <dgm:pt modelId="{3ACD07A5-2784-4170-9C1E-7EEDFDCA77A4}" type="parTrans" cxnId="{0762D042-8425-4025-830C-CB8BE0D2B35E}">
      <dgm:prSet/>
      <dgm:spPr/>
      <dgm:t>
        <a:bodyPr/>
        <a:lstStyle/>
        <a:p>
          <a:endParaRPr lang="en-US"/>
        </a:p>
      </dgm:t>
    </dgm:pt>
    <dgm:pt modelId="{614778C6-C63E-4437-8D8F-393129637A2A}" type="sibTrans" cxnId="{0762D042-8425-4025-830C-CB8BE0D2B35E}">
      <dgm:prSet/>
      <dgm:spPr/>
      <dgm:t>
        <a:bodyPr/>
        <a:lstStyle/>
        <a:p>
          <a:endParaRPr lang="en-US"/>
        </a:p>
      </dgm:t>
    </dgm:pt>
    <dgm:pt modelId="{9CE3D7D9-2E04-4623-83D6-D0E8284BEED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/>
            <a:t>Disseminate / </a:t>
          </a:r>
        </a:p>
        <a:p>
          <a:pPr>
            <a:spcAft>
              <a:spcPts val="0"/>
            </a:spcAft>
          </a:pPr>
          <a:r>
            <a:rPr lang="en-US" sz="1600" dirty="0"/>
            <a:t>Distinguish</a:t>
          </a:r>
        </a:p>
      </dgm:t>
    </dgm:pt>
    <dgm:pt modelId="{74AE9B43-0859-44C2-81EC-21F87EBA118A}" type="parTrans" cxnId="{5A09C58A-EEFA-4B48-B258-A29E6148AECF}">
      <dgm:prSet/>
      <dgm:spPr/>
      <dgm:t>
        <a:bodyPr/>
        <a:lstStyle/>
        <a:p>
          <a:endParaRPr lang="en-US"/>
        </a:p>
      </dgm:t>
    </dgm:pt>
    <dgm:pt modelId="{DBA93D2F-93EA-4FEC-8792-4D7DA72F6F00}" type="sibTrans" cxnId="{5A09C58A-EEFA-4B48-B258-A29E6148AECF}">
      <dgm:prSet/>
      <dgm:spPr/>
      <dgm:t>
        <a:bodyPr/>
        <a:lstStyle/>
        <a:p>
          <a:endParaRPr lang="en-US"/>
        </a:p>
      </dgm:t>
    </dgm:pt>
    <dgm:pt modelId="{24380172-6DB7-474F-ADFC-62D6811D5AF5}">
      <dgm:prSet phldrT="[Text]" custT="1"/>
      <dgm:spPr/>
      <dgm:t>
        <a:bodyPr/>
        <a:lstStyle/>
        <a:p>
          <a:r>
            <a:rPr lang="en-US" sz="1600" dirty="0"/>
            <a:t>Classify</a:t>
          </a:r>
        </a:p>
      </dgm:t>
    </dgm:pt>
    <dgm:pt modelId="{579BBB11-C8F7-44E0-9106-4576474EF95E}" type="parTrans" cxnId="{D512276F-C35C-4F06-82E8-3BEEFFFDB34A}">
      <dgm:prSet/>
      <dgm:spPr/>
      <dgm:t>
        <a:bodyPr/>
        <a:lstStyle/>
        <a:p>
          <a:endParaRPr lang="en-US"/>
        </a:p>
      </dgm:t>
    </dgm:pt>
    <dgm:pt modelId="{51D9E850-E4FD-4B69-AC20-E4907668238A}" type="sibTrans" cxnId="{D512276F-C35C-4F06-82E8-3BEEFFFDB34A}">
      <dgm:prSet/>
      <dgm:spPr/>
      <dgm:t>
        <a:bodyPr/>
        <a:lstStyle/>
        <a:p>
          <a:endParaRPr lang="en-US"/>
        </a:p>
      </dgm:t>
    </dgm:pt>
    <dgm:pt modelId="{4F6CB3BF-843E-4E13-BFCF-B57B4C6DC69D}">
      <dgm:prSet phldrT="[Text]" custT="1"/>
      <dgm:spPr/>
      <dgm:t>
        <a:bodyPr/>
        <a:lstStyle/>
        <a:p>
          <a:r>
            <a:rPr lang="en-US" sz="1600" dirty="0"/>
            <a:t>Annotate</a:t>
          </a:r>
        </a:p>
      </dgm:t>
    </dgm:pt>
    <dgm:pt modelId="{F733C8A9-97B1-46AB-A21A-8807069E625C}" type="parTrans" cxnId="{D8F3B8CD-20CB-455A-B45E-B624469DD0F1}">
      <dgm:prSet/>
      <dgm:spPr/>
      <dgm:t>
        <a:bodyPr/>
        <a:lstStyle/>
        <a:p>
          <a:endParaRPr lang="en-US"/>
        </a:p>
      </dgm:t>
    </dgm:pt>
    <dgm:pt modelId="{4C8A7F7D-DBB9-49B3-8C40-E789294D22A4}" type="sibTrans" cxnId="{D8F3B8CD-20CB-455A-B45E-B624469DD0F1}">
      <dgm:prSet/>
      <dgm:spPr/>
      <dgm:t>
        <a:bodyPr/>
        <a:lstStyle/>
        <a:p>
          <a:endParaRPr lang="en-US"/>
        </a:p>
      </dgm:t>
    </dgm:pt>
    <dgm:pt modelId="{1EF82AAF-FC12-4695-85E5-826D9C99A25E}">
      <dgm:prSet phldrT="[Text]" custT="1"/>
      <dgm:spPr/>
      <dgm:t>
        <a:bodyPr/>
        <a:lstStyle/>
        <a:p>
          <a:r>
            <a:rPr lang="en-US" sz="1600" dirty="0"/>
            <a:t>Feed</a:t>
          </a:r>
        </a:p>
      </dgm:t>
    </dgm:pt>
    <dgm:pt modelId="{6781F53E-89C0-4343-9661-6F28C415A3DB}" type="parTrans" cxnId="{392F8C9F-D9D5-4A68-B7E9-01FE7B3E20D3}">
      <dgm:prSet/>
      <dgm:spPr/>
      <dgm:t>
        <a:bodyPr/>
        <a:lstStyle/>
        <a:p>
          <a:endParaRPr lang="en-US"/>
        </a:p>
      </dgm:t>
    </dgm:pt>
    <dgm:pt modelId="{D000ADCB-10FE-455E-84C1-CCD744387026}" type="sibTrans" cxnId="{392F8C9F-D9D5-4A68-B7E9-01FE7B3E20D3}">
      <dgm:prSet/>
      <dgm:spPr/>
      <dgm:t>
        <a:bodyPr/>
        <a:lstStyle/>
        <a:p>
          <a:endParaRPr lang="en-US"/>
        </a:p>
      </dgm:t>
    </dgm:pt>
    <dgm:pt modelId="{868C7029-7A31-45BF-A273-EAE6DE618A3C}">
      <dgm:prSet phldrT="[Text]" custT="1"/>
      <dgm:spPr/>
      <dgm:t>
        <a:bodyPr/>
        <a:lstStyle/>
        <a:p>
          <a:r>
            <a:rPr lang="en-US" sz="1600" dirty="0"/>
            <a:t>Learn</a:t>
          </a:r>
        </a:p>
      </dgm:t>
    </dgm:pt>
    <dgm:pt modelId="{86E80B8B-4C52-44A1-B0B4-73D0BC7EACD7}" type="parTrans" cxnId="{C88C472F-92DF-4988-8E63-5C9E3EEEA3FB}">
      <dgm:prSet/>
      <dgm:spPr/>
      <dgm:t>
        <a:bodyPr/>
        <a:lstStyle/>
        <a:p>
          <a:endParaRPr lang="en-US"/>
        </a:p>
      </dgm:t>
    </dgm:pt>
    <dgm:pt modelId="{27F00BEC-F7CB-463F-8AE1-06B6367CC16E}" type="sibTrans" cxnId="{C88C472F-92DF-4988-8E63-5C9E3EEEA3FB}">
      <dgm:prSet/>
      <dgm:spPr/>
      <dgm:t>
        <a:bodyPr/>
        <a:lstStyle/>
        <a:p>
          <a:endParaRPr lang="en-US"/>
        </a:p>
      </dgm:t>
    </dgm:pt>
    <dgm:pt modelId="{A9908A01-3763-4F24-9A43-667D3F1AD06D}" type="pres">
      <dgm:prSet presAssocID="{B4E7E891-6748-4029-B1F2-A863216FDB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33F522-C5DB-45E0-AB40-7B18D9122D87}" type="pres">
      <dgm:prSet presAssocID="{28E36158-81BB-46BD-977F-E63DE248CA8B}" presName="dummy" presStyleCnt="0"/>
      <dgm:spPr/>
    </dgm:pt>
    <dgm:pt modelId="{7FDDA7F2-BCED-4026-BD27-D77F8B2735B5}" type="pres">
      <dgm:prSet presAssocID="{28E36158-81BB-46BD-977F-E63DE248CA8B}" presName="node" presStyleLbl="revTx" presStyleIdx="0" presStyleCnt="6" custScaleX="15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191C21-427D-4AEB-B82E-C113756AD970}" type="pres">
      <dgm:prSet presAssocID="{614778C6-C63E-4437-8D8F-393129637A2A}" presName="sibTrans" presStyleLbl="node1" presStyleIdx="0" presStyleCnt="6"/>
      <dgm:spPr/>
      <dgm:t>
        <a:bodyPr/>
        <a:lstStyle/>
        <a:p>
          <a:endParaRPr lang="en-US"/>
        </a:p>
      </dgm:t>
    </dgm:pt>
    <dgm:pt modelId="{925E1C07-69F1-4A70-9B7E-F5DB82208693}" type="pres">
      <dgm:prSet presAssocID="{9CE3D7D9-2E04-4623-83D6-D0E8284BEED4}" presName="dummy" presStyleCnt="0"/>
      <dgm:spPr/>
    </dgm:pt>
    <dgm:pt modelId="{4DA865BB-FAFC-4DA8-A6C2-1FB20D7CC54B}" type="pres">
      <dgm:prSet presAssocID="{9CE3D7D9-2E04-4623-83D6-D0E8284BEED4}" presName="node" presStyleLbl="revTx" presStyleIdx="1" presStyleCnt="6" custScaleX="187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4BFB95-555F-4146-93AC-619D18754D85}" type="pres">
      <dgm:prSet presAssocID="{DBA93D2F-93EA-4FEC-8792-4D7DA72F6F00}" presName="sibTrans" presStyleLbl="node1" presStyleIdx="1" presStyleCnt="6"/>
      <dgm:spPr/>
      <dgm:t>
        <a:bodyPr/>
        <a:lstStyle/>
        <a:p>
          <a:endParaRPr lang="en-US"/>
        </a:p>
      </dgm:t>
    </dgm:pt>
    <dgm:pt modelId="{D06A4695-B2C0-4C6B-908A-4D0B4814E24C}" type="pres">
      <dgm:prSet presAssocID="{24380172-6DB7-474F-ADFC-62D6811D5AF5}" presName="dummy" presStyleCnt="0"/>
      <dgm:spPr/>
    </dgm:pt>
    <dgm:pt modelId="{A3DCFFBE-5DE3-4395-B9C2-A80C1A477D02}" type="pres">
      <dgm:prSet presAssocID="{24380172-6DB7-474F-ADFC-62D6811D5AF5}" presName="node" presStyleLbl="revTx" presStyleIdx="2" presStyleCnt="6" custScaleX="15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A777D-44C6-43BF-A5C6-78849A248436}" type="pres">
      <dgm:prSet presAssocID="{51D9E850-E4FD-4B69-AC20-E4907668238A}" presName="sibTrans" presStyleLbl="node1" presStyleIdx="2" presStyleCnt="6"/>
      <dgm:spPr/>
      <dgm:t>
        <a:bodyPr/>
        <a:lstStyle/>
        <a:p>
          <a:endParaRPr lang="en-US"/>
        </a:p>
      </dgm:t>
    </dgm:pt>
    <dgm:pt modelId="{2C8F93D7-EE00-4CD3-943E-955BC80501BD}" type="pres">
      <dgm:prSet presAssocID="{4F6CB3BF-843E-4E13-BFCF-B57B4C6DC69D}" presName="dummy" presStyleCnt="0"/>
      <dgm:spPr/>
    </dgm:pt>
    <dgm:pt modelId="{6F36A35F-6BAB-461C-BA31-0A45EE02BF3C}" type="pres">
      <dgm:prSet presAssocID="{4F6CB3BF-843E-4E13-BFCF-B57B4C6DC69D}" presName="node" presStyleLbl="revTx" presStyleIdx="3" presStyleCnt="6" custScaleX="15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1E6F4-9B34-4547-88AF-8BE470D973CC}" type="pres">
      <dgm:prSet presAssocID="{4C8A7F7D-DBB9-49B3-8C40-E789294D22A4}" presName="sibTrans" presStyleLbl="node1" presStyleIdx="3" presStyleCnt="6"/>
      <dgm:spPr/>
      <dgm:t>
        <a:bodyPr/>
        <a:lstStyle/>
        <a:p>
          <a:endParaRPr lang="en-US"/>
        </a:p>
      </dgm:t>
    </dgm:pt>
    <dgm:pt modelId="{FF29D023-1A66-45BE-9BF0-1F4566AD5EBB}" type="pres">
      <dgm:prSet presAssocID="{868C7029-7A31-45BF-A273-EAE6DE618A3C}" presName="dummy" presStyleCnt="0"/>
      <dgm:spPr/>
    </dgm:pt>
    <dgm:pt modelId="{FFEA8850-E6CF-4716-BE69-1180B060AFCF}" type="pres">
      <dgm:prSet presAssocID="{868C7029-7A31-45BF-A273-EAE6DE618A3C}" presName="node" presStyleLbl="revTx" presStyleIdx="4" presStyleCnt="6" custScaleX="15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707B2-AF24-4A13-970D-497CD36140DD}" type="pres">
      <dgm:prSet presAssocID="{27F00BEC-F7CB-463F-8AE1-06B6367CC16E}" presName="sibTrans" presStyleLbl="node1" presStyleIdx="4" presStyleCnt="6"/>
      <dgm:spPr/>
      <dgm:t>
        <a:bodyPr/>
        <a:lstStyle/>
        <a:p>
          <a:endParaRPr lang="en-US"/>
        </a:p>
      </dgm:t>
    </dgm:pt>
    <dgm:pt modelId="{49D44939-6409-432A-B9FF-1DA05E59D63A}" type="pres">
      <dgm:prSet presAssocID="{1EF82AAF-FC12-4695-85E5-826D9C99A25E}" presName="dummy" presStyleCnt="0"/>
      <dgm:spPr/>
    </dgm:pt>
    <dgm:pt modelId="{37EC3FFF-84F1-40A1-8C5A-1B28C388A2C9}" type="pres">
      <dgm:prSet presAssocID="{1EF82AAF-FC12-4695-85E5-826D9C99A25E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62D56-1A8F-42B7-B78C-93197C19748D}" type="pres">
      <dgm:prSet presAssocID="{D000ADCB-10FE-455E-84C1-CCD744387026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99C092E8-73EB-4E0B-A69C-5ED7211AE681}" type="presOf" srcId="{DBA93D2F-93EA-4FEC-8792-4D7DA72F6F00}" destId="{984BFB95-555F-4146-93AC-619D18754D85}" srcOrd="0" destOrd="0" presId="urn:microsoft.com/office/officeart/2005/8/layout/cycle1"/>
    <dgm:cxn modelId="{9A232967-34F0-4C9B-B2B5-32584EE4CEBC}" type="presOf" srcId="{614778C6-C63E-4437-8D8F-393129637A2A}" destId="{A4191C21-427D-4AEB-B82E-C113756AD970}" srcOrd="0" destOrd="0" presId="urn:microsoft.com/office/officeart/2005/8/layout/cycle1"/>
    <dgm:cxn modelId="{5A09C58A-EEFA-4B48-B258-A29E6148AECF}" srcId="{B4E7E891-6748-4029-B1F2-A863216FDB55}" destId="{9CE3D7D9-2E04-4623-83D6-D0E8284BEED4}" srcOrd="1" destOrd="0" parTransId="{74AE9B43-0859-44C2-81EC-21F87EBA118A}" sibTransId="{DBA93D2F-93EA-4FEC-8792-4D7DA72F6F00}"/>
    <dgm:cxn modelId="{55DCE2DB-D1DD-4A77-A6D8-282C972A5DF9}" type="presOf" srcId="{B4E7E891-6748-4029-B1F2-A863216FDB55}" destId="{A9908A01-3763-4F24-9A43-667D3F1AD06D}" srcOrd="0" destOrd="0" presId="urn:microsoft.com/office/officeart/2005/8/layout/cycle1"/>
    <dgm:cxn modelId="{9CCBC8A2-A407-421D-AF68-126406D65872}" type="presOf" srcId="{51D9E850-E4FD-4B69-AC20-E4907668238A}" destId="{C67A777D-44C6-43BF-A5C6-78849A248436}" srcOrd="0" destOrd="0" presId="urn:microsoft.com/office/officeart/2005/8/layout/cycle1"/>
    <dgm:cxn modelId="{0B2C09CB-CCFF-4A04-AD96-8BD50C6C466D}" type="presOf" srcId="{9CE3D7D9-2E04-4623-83D6-D0E8284BEED4}" destId="{4DA865BB-FAFC-4DA8-A6C2-1FB20D7CC54B}" srcOrd="0" destOrd="0" presId="urn:microsoft.com/office/officeart/2005/8/layout/cycle1"/>
    <dgm:cxn modelId="{26CD4E56-5377-4761-91FB-7DEC60202B0D}" type="presOf" srcId="{24380172-6DB7-474F-ADFC-62D6811D5AF5}" destId="{A3DCFFBE-5DE3-4395-B9C2-A80C1A477D02}" srcOrd="0" destOrd="0" presId="urn:microsoft.com/office/officeart/2005/8/layout/cycle1"/>
    <dgm:cxn modelId="{A2265BE0-399B-4AED-8990-FF9DFE44F0B5}" type="presOf" srcId="{27F00BEC-F7CB-463F-8AE1-06B6367CC16E}" destId="{089707B2-AF24-4A13-970D-497CD36140DD}" srcOrd="0" destOrd="0" presId="urn:microsoft.com/office/officeart/2005/8/layout/cycle1"/>
    <dgm:cxn modelId="{85E05B6D-77BB-405A-9B14-DC8E02275A25}" type="presOf" srcId="{4C8A7F7D-DBB9-49B3-8C40-E789294D22A4}" destId="{FCB1E6F4-9B34-4547-88AF-8BE470D973CC}" srcOrd="0" destOrd="0" presId="urn:microsoft.com/office/officeart/2005/8/layout/cycle1"/>
    <dgm:cxn modelId="{BCAD5CF0-CEAC-4B5E-82F2-74B8491C3CEE}" type="presOf" srcId="{868C7029-7A31-45BF-A273-EAE6DE618A3C}" destId="{FFEA8850-E6CF-4716-BE69-1180B060AFCF}" srcOrd="0" destOrd="0" presId="urn:microsoft.com/office/officeart/2005/8/layout/cycle1"/>
    <dgm:cxn modelId="{ABEDD404-11BD-4313-B162-12090A662073}" type="presOf" srcId="{4F6CB3BF-843E-4E13-BFCF-B57B4C6DC69D}" destId="{6F36A35F-6BAB-461C-BA31-0A45EE02BF3C}" srcOrd="0" destOrd="0" presId="urn:microsoft.com/office/officeart/2005/8/layout/cycle1"/>
    <dgm:cxn modelId="{C88C472F-92DF-4988-8E63-5C9E3EEEA3FB}" srcId="{B4E7E891-6748-4029-B1F2-A863216FDB55}" destId="{868C7029-7A31-45BF-A273-EAE6DE618A3C}" srcOrd="4" destOrd="0" parTransId="{86E80B8B-4C52-44A1-B0B4-73D0BC7EACD7}" sibTransId="{27F00BEC-F7CB-463F-8AE1-06B6367CC16E}"/>
    <dgm:cxn modelId="{B639FED7-A2D3-49F1-AEF7-58739652CDA9}" type="presOf" srcId="{28E36158-81BB-46BD-977F-E63DE248CA8B}" destId="{7FDDA7F2-BCED-4026-BD27-D77F8B2735B5}" srcOrd="0" destOrd="0" presId="urn:microsoft.com/office/officeart/2005/8/layout/cycle1"/>
    <dgm:cxn modelId="{D8F3B8CD-20CB-455A-B45E-B624469DD0F1}" srcId="{B4E7E891-6748-4029-B1F2-A863216FDB55}" destId="{4F6CB3BF-843E-4E13-BFCF-B57B4C6DC69D}" srcOrd="3" destOrd="0" parTransId="{F733C8A9-97B1-46AB-A21A-8807069E625C}" sibTransId="{4C8A7F7D-DBB9-49B3-8C40-E789294D22A4}"/>
    <dgm:cxn modelId="{003A397D-47A6-4B6C-932E-9ED784E0EFD0}" type="presOf" srcId="{D000ADCB-10FE-455E-84C1-CCD744387026}" destId="{F3762D56-1A8F-42B7-B78C-93197C19748D}" srcOrd="0" destOrd="0" presId="urn:microsoft.com/office/officeart/2005/8/layout/cycle1"/>
    <dgm:cxn modelId="{0762D042-8425-4025-830C-CB8BE0D2B35E}" srcId="{B4E7E891-6748-4029-B1F2-A863216FDB55}" destId="{28E36158-81BB-46BD-977F-E63DE248CA8B}" srcOrd="0" destOrd="0" parTransId="{3ACD07A5-2784-4170-9C1E-7EEDFDCA77A4}" sibTransId="{614778C6-C63E-4437-8D8F-393129637A2A}"/>
    <dgm:cxn modelId="{23E580FF-F30E-4BA9-A62D-19151460ECB6}" type="presOf" srcId="{1EF82AAF-FC12-4695-85E5-826D9C99A25E}" destId="{37EC3FFF-84F1-40A1-8C5A-1B28C388A2C9}" srcOrd="0" destOrd="0" presId="urn:microsoft.com/office/officeart/2005/8/layout/cycle1"/>
    <dgm:cxn modelId="{D512276F-C35C-4F06-82E8-3BEEFFFDB34A}" srcId="{B4E7E891-6748-4029-B1F2-A863216FDB55}" destId="{24380172-6DB7-474F-ADFC-62D6811D5AF5}" srcOrd="2" destOrd="0" parTransId="{579BBB11-C8F7-44E0-9106-4576474EF95E}" sibTransId="{51D9E850-E4FD-4B69-AC20-E4907668238A}"/>
    <dgm:cxn modelId="{392F8C9F-D9D5-4A68-B7E9-01FE7B3E20D3}" srcId="{B4E7E891-6748-4029-B1F2-A863216FDB55}" destId="{1EF82AAF-FC12-4695-85E5-826D9C99A25E}" srcOrd="5" destOrd="0" parTransId="{6781F53E-89C0-4343-9661-6F28C415A3DB}" sibTransId="{D000ADCB-10FE-455E-84C1-CCD744387026}"/>
    <dgm:cxn modelId="{C0096E4E-EE55-4DA0-93C7-1A91ADA63578}" type="presParOf" srcId="{A9908A01-3763-4F24-9A43-667D3F1AD06D}" destId="{8933F522-C5DB-45E0-AB40-7B18D9122D87}" srcOrd="0" destOrd="0" presId="urn:microsoft.com/office/officeart/2005/8/layout/cycle1"/>
    <dgm:cxn modelId="{E3AA8AAB-65E5-4F2B-9DA8-E2974D5B87A8}" type="presParOf" srcId="{A9908A01-3763-4F24-9A43-667D3F1AD06D}" destId="{7FDDA7F2-BCED-4026-BD27-D77F8B2735B5}" srcOrd="1" destOrd="0" presId="urn:microsoft.com/office/officeart/2005/8/layout/cycle1"/>
    <dgm:cxn modelId="{63F04C93-4789-4C81-9F7C-2FA317FD37B7}" type="presParOf" srcId="{A9908A01-3763-4F24-9A43-667D3F1AD06D}" destId="{A4191C21-427D-4AEB-B82E-C113756AD970}" srcOrd="2" destOrd="0" presId="urn:microsoft.com/office/officeart/2005/8/layout/cycle1"/>
    <dgm:cxn modelId="{4845E43C-6FBD-4BD7-8330-12493326D96C}" type="presParOf" srcId="{A9908A01-3763-4F24-9A43-667D3F1AD06D}" destId="{925E1C07-69F1-4A70-9B7E-F5DB82208693}" srcOrd="3" destOrd="0" presId="urn:microsoft.com/office/officeart/2005/8/layout/cycle1"/>
    <dgm:cxn modelId="{5E44020B-8D5E-4F41-A624-E4ACCC6CCE32}" type="presParOf" srcId="{A9908A01-3763-4F24-9A43-667D3F1AD06D}" destId="{4DA865BB-FAFC-4DA8-A6C2-1FB20D7CC54B}" srcOrd="4" destOrd="0" presId="urn:microsoft.com/office/officeart/2005/8/layout/cycle1"/>
    <dgm:cxn modelId="{F5D69B3F-DEA3-4CEC-89F2-2475EC7A0385}" type="presParOf" srcId="{A9908A01-3763-4F24-9A43-667D3F1AD06D}" destId="{984BFB95-555F-4146-93AC-619D18754D85}" srcOrd="5" destOrd="0" presId="urn:microsoft.com/office/officeart/2005/8/layout/cycle1"/>
    <dgm:cxn modelId="{00BA2D7B-2EA2-4904-8BCF-2D53F1E7BEA0}" type="presParOf" srcId="{A9908A01-3763-4F24-9A43-667D3F1AD06D}" destId="{D06A4695-B2C0-4C6B-908A-4D0B4814E24C}" srcOrd="6" destOrd="0" presId="urn:microsoft.com/office/officeart/2005/8/layout/cycle1"/>
    <dgm:cxn modelId="{E693FE04-2426-4166-A421-63FAF5017603}" type="presParOf" srcId="{A9908A01-3763-4F24-9A43-667D3F1AD06D}" destId="{A3DCFFBE-5DE3-4395-B9C2-A80C1A477D02}" srcOrd="7" destOrd="0" presId="urn:microsoft.com/office/officeart/2005/8/layout/cycle1"/>
    <dgm:cxn modelId="{5D043F04-A466-43F6-A998-FCFD86CCBFE7}" type="presParOf" srcId="{A9908A01-3763-4F24-9A43-667D3F1AD06D}" destId="{C67A777D-44C6-43BF-A5C6-78849A248436}" srcOrd="8" destOrd="0" presId="urn:microsoft.com/office/officeart/2005/8/layout/cycle1"/>
    <dgm:cxn modelId="{5D4E0B02-7463-40D2-9684-CECF011EACC0}" type="presParOf" srcId="{A9908A01-3763-4F24-9A43-667D3F1AD06D}" destId="{2C8F93D7-EE00-4CD3-943E-955BC80501BD}" srcOrd="9" destOrd="0" presId="urn:microsoft.com/office/officeart/2005/8/layout/cycle1"/>
    <dgm:cxn modelId="{EB5DBF4D-E977-4403-B88D-94552A7C4233}" type="presParOf" srcId="{A9908A01-3763-4F24-9A43-667D3F1AD06D}" destId="{6F36A35F-6BAB-461C-BA31-0A45EE02BF3C}" srcOrd="10" destOrd="0" presId="urn:microsoft.com/office/officeart/2005/8/layout/cycle1"/>
    <dgm:cxn modelId="{AF4C533D-DC73-4094-BF23-0FFA725F7EBA}" type="presParOf" srcId="{A9908A01-3763-4F24-9A43-667D3F1AD06D}" destId="{FCB1E6F4-9B34-4547-88AF-8BE470D973CC}" srcOrd="11" destOrd="0" presId="urn:microsoft.com/office/officeart/2005/8/layout/cycle1"/>
    <dgm:cxn modelId="{AE2E5E4B-D5A1-47A7-8472-D31BAED797CD}" type="presParOf" srcId="{A9908A01-3763-4F24-9A43-667D3F1AD06D}" destId="{FF29D023-1A66-45BE-9BF0-1F4566AD5EBB}" srcOrd="12" destOrd="0" presId="urn:microsoft.com/office/officeart/2005/8/layout/cycle1"/>
    <dgm:cxn modelId="{09364F7F-54A7-4760-974D-1FCEEAF5D1AA}" type="presParOf" srcId="{A9908A01-3763-4F24-9A43-667D3F1AD06D}" destId="{FFEA8850-E6CF-4716-BE69-1180B060AFCF}" srcOrd="13" destOrd="0" presId="urn:microsoft.com/office/officeart/2005/8/layout/cycle1"/>
    <dgm:cxn modelId="{EB266AF3-5939-4F6D-9E66-ADD6FE65CA97}" type="presParOf" srcId="{A9908A01-3763-4F24-9A43-667D3F1AD06D}" destId="{089707B2-AF24-4A13-970D-497CD36140DD}" srcOrd="14" destOrd="0" presId="urn:microsoft.com/office/officeart/2005/8/layout/cycle1"/>
    <dgm:cxn modelId="{CEF03113-1837-4497-96F9-8607BB8243B0}" type="presParOf" srcId="{A9908A01-3763-4F24-9A43-667D3F1AD06D}" destId="{49D44939-6409-432A-B9FF-1DA05E59D63A}" srcOrd="15" destOrd="0" presId="urn:microsoft.com/office/officeart/2005/8/layout/cycle1"/>
    <dgm:cxn modelId="{C714491A-AC45-45F8-8507-F565B216DA1A}" type="presParOf" srcId="{A9908A01-3763-4F24-9A43-667D3F1AD06D}" destId="{37EC3FFF-84F1-40A1-8C5A-1B28C388A2C9}" srcOrd="16" destOrd="0" presId="urn:microsoft.com/office/officeart/2005/8/layout/cycle1"/>
    <dgm:cxn modelId="{D1F2C052-ADC9-4966-A608-4F45338480E0}" type="presParOf" srcId="{A9908A01-3763-4F24-9A43-667D3F1AD06D}" destId="{F3762D56-1A8F-42B7-B78C-93197C19748D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E7E891-6748-4029-B1F2-A863216FDB5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36158-81BB-46BD-977F-E63DE248CA8B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b="1" dirty="0">
              <a:solidFill>
                <a:srgbClr val="FFC000"/>
              </a:solidFill>
            </a:rPr>
            <a:t>Automated</a:t>
          </a:r>
        </a:p>
        <a:p>
          <a:pPr>
            <a:spcAft>
              <a:spcPts val="0"/>
            </a:spcAft>
          </a:pPr>
          <a:r>
            <a:rPr lang="en-US" sz="1600" b="1" dirty="0">
              <a:solidFill>
                <a:srgbClr val="FFC000"/>
              </a:solidFill>
            </a:rPr>
            <a:t>Training</a:t>
          </a:r>
        </a:p>
      </dgm:t>
    </dgm:pt>
    <dgm:pt modelId="{3ACD07A5-2784-4170-9C1E-7EEDFDCA77A4}" type="parTrans" cxnId="{0762D042-8425-4025-830C-CB8BE0D2B35E}">
      <dgm:prSet/>
      <dgm:spPr/>
      <dgm:t>
        <a:bodyPr/>
        <a:lstStyle/>
        <a:p>
          <a:endParaRPr lang="en-US"/>
        </a:p>
      </dgm:t>
    </dgm:pt>
    <dgm:pt modelId="{614778C6-C63E-4437-8D8F-393129637A2A}" type="sibTrans" cxnId="{0762D042-8425-4025-830C-CB8BE0D2B35E}">
      <dgm:prSet/>
      <dgm:spPr/>
      <dgm:t>
        <a:bodyPr/>
        <a:lstStyle/>
        <a:p>
          <a:endParaRPr lang="en-US"/>
        </a:p>
      </dgm:t>
    </dgm:pt>
    <dgm:pt modelId="{9CE3D7D9-2E04-4623-83D6-D0E8284BEED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/>
            <a:t>Disseminate / </a:t>
          </a:r>
        </a:p>
        <a:p>
          <a:pPr>
            <a:spcAft>
              <a:spcPts val="0"/>
            </a:spcAft>
          </a:pPr>
          <a:r>
            <a:rPr lang="en-US" sz="1600" dirty="0"/>
            <a:t>Distinguish</a:t>
          </a:r>
        </a:p>
      </dgm:t>
    </dgm:pt>
    <dgm:pt modelId="{74AE9B43-0859-44C2-81EC-21F87EBA118A}" type="parTrans" cxnId="{5A09C58A-EEFA-4B48-B258-A29E6148AECF}">
      <dgm:prSet/>
      <dgm:spPr/>
      <dgm:t>
        <a:bodyPr/>
        <a:lstStyle/>
        <a:p>
          <a:endParaRPr lang="en-US"/>
        </a:p>
      </dgm:t>
    </dgm:pt>
    <dgm:pt modelId="{DBA93D2F-93EA-4FEC-8792-4D7DA72F6F00}" type="sibTrans" cxnId="{5A09C58A-EEFA-4B48-B258-A29E6148AECF}">
      <dgm:prSet/>
      <dgm:spPr/>
      <dgm:t>
        <a:bodyPr/>
        <a:lstStyle/>
        <a:p>
          <a:endParaRPr lang="en-US"/>
        </a:p>
      </dgm:t>
    </dgm:pt>
    <dgm:pt modelId="{24380172-6DB7-474F-ADFC-62D6811D5AF5}">
      <dgm:prSet phldrT="[Text]" custT="1"/>
      <dgm:spPr/>
      <dgm:t>
        <a:bodyPr/>
        <a:lstStyle/>
        <a:p>
          <a:r>
            <a:rPr lang="en-US" sz="1600" dirty="0"/>
            <a:t>Classify</a:t>
          </a:r>
        </a:p>
      </dgm:t>
    </dgm:pt>
    <dgm:pt modelId="{579BBB11-C8F7-44E0-9106-4576474EF95E}" type="parTrans" cxnId="{D512276F-C35C-4F06-82E8-3BEEFFFDB34A}">
      <dgm:prSet/>
      <dgm:spPr/>
      <dgm:t>
        <a:bodyPr/>
        <a:lstStyle/>
        <a:p>
          <a:endParaRPr lang="en-US"/>
        </a:p>
      </dgm:t>
    </dgm:pt>
    <dgm:pt modelId="{51D9E850-E4FD-4B69-AC20-E4907668238A}" type="sibTrans" cxnId="{D512276F-C35C-4F06-82E8-3BEEFFFDB34A}">
      <dgm:prSet/>
      <dgm:spPr/>
      <dgm:t>
        <a:bodyPr/>
        <a:lstStyle/>
        <a:p>
          <a:endParaRPr lang="en-US"/>
        </a:p>
      </dgm:t>
    </dgm:pt>
    <dgm:pt modelId="{4F6CB3BF-843E-4E13-BFCF-B57B4C6DC69D}">
      <dgm:prSet phldrT="[Text]" custT="1"/>
      <dgm:spPr/>
      <dgm:t>
        <a:bodyPr/>
        <a:lstStyle/>
        <a:p>
          <a:r>
            <a:rPr lang="en-US" sz="1600" dirty="0"/>
            <a:t>Annotate</a:t>
          </a:r>
        </a:p>
      </dgm:t>
    </dgm:pt>
    <dgm:pt modelId="{F733C8A9-97B1-46AB-A21A-8807069E625C}" type="parTrans" cxnId="{D8F3B8CD-20CB-455A-B45E-B624469DD0F1}">
      <dgm:prSet/>
      <dgm:spPr/>
      <dgm:t>
        <a:bodyPr/>
        <a:lstStyle/>
        <a:p>
          <a:endParaRPr lang="en-US"/>
        </a:p>
      </dgm:t>
    </dgm:pt>
    <dgm:pt modelId="{4C8A7F7D-DBB9-49B3-8C40-E789294D22A4}" type="sibTrans" cxnId="{D8F3B8CD-20CB-455A-B45E-B624469DD0F1}">
      <dgm:prSet/>
      <dgm:spPr/>
      <dgm:t>
        <a:bodyPr/>
        <a:lstStyle/>
        <a:p>
          <a:endParaRPr lang="en-US"/>
        </a:p>
      </dgm:t>
    </dgm:pt>
    <dgm:pt modelId="{1EF82AAF-FC12-4695-85E5-826D9C99A25E}">
      <dgm:prSet phldrT="[Text]" custT="1"/>
      <dgm:spPr/>
      <dgm:t>
        <a:bodyPr/>
        <a:lstStyle/>
        <a:p>
          <a:r>
            <a:rPr lang="en-US" sz="1600" b="1" i="1" dirty="0">
              <a:solidFill>
                <a:srgbClr val="FFC000"/>
              </a:solidFill>
            </a:rPr>
            <a:t>Automated Ingest</a:t>
          </a:r>
        </a:p>
      </dgm:t>
    </dgm:pt>
    <dgm:pt modelId="{6781F53E-89C0-4343-9661-6F28C415A3DB}" type="parTrans" cxnId="{392F8C9F-D9D5-4A68-B7E9-01FE7B3E20D3}">
      <dgm:prSet/>
      <dgm:spPr/>
      <dgm:t>
        <a:bodyPr/>
        <a:lstStyle/>
        <a:p>
          <a:endParaRPr lang="en-US"/>
        </a:p>
      </dgm:t>
    </dgm:pt>
    <dgm:pt modelId="{D000ADCB-10FE-455E-84C1-CCD744387026}" type="sibTrans" cxnId="{392F8C9F-D9D5-4A68-B7E9-01FE7B3E20D3}">
      <dgm:prSet/>
      <dgm:spPr/>
      <dgm:t>
        <a:bodyPr/>
        <a:lstStyle/>
        <a:p>
          <a:endParaRPr lang="en-US"/>
        </a:p>
      </dgm:t>
    </dgm:pt>
    <dgm:pt modelId="{868C7029-7A31-45BF-A273-EAE6DE618A3C}">
      <dgm:prSet phldrT="[Text]" custT="1"/>
      <dgm:spPr/>
      <dgm:t>
        <a:bodyPr/>
        <a:lstStyle/>
        <a:p>
          <a:r>
            <a:rPr lang="en-US" sz="1600" dirty="0"/>
            <a:t>Learn</a:t>
          </a:r>
        </a:p>
      </dgm:t>
    </dgm:pt>
    <dgm:pt modelId="{86E80B8B-4C52-44A1-B0B4-73D0BC7EACD7}" type="parTrans" cxnId="{C88C472F-92DF-4988-8E63-5C9E3EEEA3FB}">
      <dgm:prSet/>
      <dgm:spPr/>
      <dgm:t>
        <a:bodyPr/>
        <a:lstStyle/>
        <a:p>
          <a:endParaRPr lang="en-US"/>
        </a:p>
      </dgm:t>
    </dgm:pt>
    <dgm:pt modelId="{27F00BEC-F7CB-463F-8AE1-06B6367CC16E}" type="sibTrans" cxnId="{C88C472F-92DF-4988-8E63-5C9E3EEEA3FB}">
      <dgm:prSet/>
      <dgm:spPr/>
      <dgm:t>
        <a:bodyPr/>
        <a:lstStyle/>
        <a:p>
          <a:endParaRPr lang="en-US"/>
        </a:p>
      </dgm:t>
    </dgm:pt>
    <dgm:pt modelId="{A9908A01-3763-4F24-9A43-667D3F1AD06D}" type="pres">
      <dgm:prSet presAssocID="{B4E7E891-6748-4029-B1F2-A863216FDB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33F522-C5DB-45E0-AB40-7B18D9122D87}" type="pres">
      <dgm:prSet presAssocID="{28E36158-81BB-46BD-977F-E63DE248CA8B}" presName="dummy" presStyleCnt="0"/>
      <dgm:spPr/>
    </dgm:pt>
    <dgm:pt modelId="{7FDDA7F2-BCED-4026-BD27-D77F8B2735B5}" type="pres">
      <dgm:prSet presAssocID="{28E36158-81BB-46BD-977F-E63DE248CA8B}" presName="node" presStyleLbl="revTx" presStyleIdx="0" presStyleCnt="6" custScaleX="15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191C21-427D-4AEB-B82E-C113756AD970}" type="pres">
      <dgm:prSet presAssocID="{614778C6-C63E-4437-8D8F-393129637A2A}" presName="sibTrans" presStyleLbl="node1" presStyleIdx="0" presStyleCnt="6"/>
      <dgm:spPr/>
      <dgm:t>
        <a:bodyPr/>
        <a:lstStyle/>
        <a:p>
          <a:endParaRPr lang="en-US"/>
        </a:p>
      </dgm:t>
    </dgm:pt>
    <dgm:pt modelId="{925E1C07-69F1-4A70-9B7E-F5DB82208693}" type="pres">
      <dgm:prSet presAssocID="{9CE3D7D9-2E04-4623-83D6-D0E8284BEED4}" presName="dummy" presStyleCnt="0"/>
      <dgm:spPr/>
    </dgm:pt>
    <dgm:pt modelId="{4DA865BB-FAFC-4DA8-A6C2-1FB20D7CC54B}" type="pres">
      <dgm:prSet presAssocID="{9CE3D7D9-2E04-4623-83D6-D0E8284BEED4}" presName="node" presStyleLbl="revTx" presStyleIdx="1" presStyleCnt="6" custScaleX="1772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4BFB95-555F-4146-93AC-619D18754D85}" type="pres">
      <dgm:prSet presAssocID="{DBA93D2F-93EA-4FEC-8792-4D7DA72F6F00}" presName="sibTrans" presStyleLbl="node1" presStyleIdx="1" presStyleCnt="6"/>
      <dgm:spPr/>
      <dgm:t>
        <a:bodyPr/>
        <a:lstStyle/>
        <a:p>
          <a:endParaRPr lang="en-US"/>
        </a:p>
      </dgm:t>
    </dgm:pt>
    <dgm:pt modelId="{D06A4695-B2C0-4C6B-908A-4D0B4814E24C}" type="pres">
      <dgm:prSet presAssocID="{24380172-6DB7-474F-ADFC-62D6811D5AF5}" presName="dummy" presStyleCnt="0"/>
      <dgm:spPr/>
    </dgm:pt>
    <dgm:pt modelId="{A3DCFFBE-5DE3-4395-B9C2-A80C1A477D02}" type="pres">
      <dgm:prSet presAssocID="{24380172-6DB7-474F-ADFC-62D6811D5AF5}" presName="node" presStyleLbl="revTx" presStyleIdx="2" presStyleCnt="6" custScaleX="15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A777D-44C6-43BF-A5C6-78849A248436}" type="pres">
      <dgm:prSet presAssocID="{51D9E850-E4FD-4B69-AC20-E4907668238A}" presName="sibTrans" presStyleLbl="node1" presStyleIdx="2" presStyleCnt="6"/>
      <dgm:spPr/>
      <dgm:t>
        <a:bodyPr/>
        <a:lstStyle/>
        <a:p>
          <a:endParaRPr lang="en-US"/>
        </a:p>
      </dgm:t>
    </dgm:pt>
    <dgm:pt modelId="{2C8F93D7-EE00-4CD3-943E-955BC80501BD}" type="pres">
      <dgm:prSet presAssocID="{4F6CB3BF-843E-4E13-BFCF-B57B4C6DC69D}" presName="dummy" presStyleCnt="0"/>
      <dgm:spPr/>
    </dgm:pt>
    <dgm:pt modelId="{6F36A35F-6BAB-461C-BA31-0A45EE02BF3C}" type="pres">
      <dgm:prSet presAssocID="{4F6CB3BF-843E-4E13-BFCF-B57B4C6DC69D}" presName="node" presStyleLbl="revTx" presStyleIdx="3" presStyleCnt="6" custScaleX="15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1E6F4-9B34-4547-88AF-8BE470D973CC}" type="pres">
      <dgm:prSet presAssocID="{4C8A7F7D-DBB9-49B3-8C40-E789294D22A4}" presName="sibTrans" presStyleLbl="node1" presStyleIdx="3" presStyleCnt="6"/>
      <dgm:spPr/>
      <dgm:t>
        <a:bodyPr/>
        <a:lstStyle/>
        <a:p>
          <a:endParaRPr lang="en-US"/>
        </a:p>
      </dgm:t>
    </dgm:pt>
    <dgm:pt modelId="{FF29D023-1A66-45BE-9BF0-1F4566AD5EBB}" type="pres">
      <dgm:prSet presAssocID="{868C7029-7A31-45BF-A273-EAE6DE618A3C}" presName="dummy" presStyleCnt="0"/>
      <dgm:spPr/>
    </dgm:pt>
    <dgm:pt modelId="{FFEA8850-E6CF-4716-BE69-1180B060AFCF}" type="pres">
      <dgm:prSet presAssocID="{868C7029-7A31-45BF-A273-EAE6DE618A3C}" presName="node" presStyleLbl="revTx" presStyleIdx="4" presStyleCnt="6" custScaleX="154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707B2-AF24-4A13-970D-497CD36140DD}" type="pres">
      <dgm:prSet presAssocID="{27F00BEC-F7CB-463F-8AE1-06B6367CC16E}" presName="sibTrans" presStyleLbl="node1" presStyleIdx="4" presStyleCnt="6"/>
      <dgm:spPr/>
      <dgm:t>
        <a:bodyPr/>
        <a:lstStyle/>
        <a:p>
          <a:endParaRPr lang="en-US"/>
        </a:p>
      </dgm:t>
    </dgm:pt>
    <dgm:pt modelId="{49D44939-6409-432A-B9FF-1DA05E59D63A}" type="pres">
      <dgm:prSet presAssocID="{1EF82AAF-FC12-4695-85E5-826D9C99A25E}" presName="dummy" presStyleCnt="0"/>
      <dgm:spPr/>
    </dgm:pt>
    <dgm:pt modelId="{37EC3FFF-84F1-40A1-8C5A-1B28C388A2C9}" type="pres">
      <dgm:prSet presAssocID="{1EF82AAF-FC12-4695-85E5-826D9C99A25E}" presName="node" presStyleLbl="revTx" presStyleIdx="5" presStyleCnt="6" custScaleX="138063" custRadScaleRad="102548" custRadScaleInc="-11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62D56-1A8F-42B7-B78C-93197C19748D}" type="pres">
      <dgm:prSet presAssocID="{D000ADCB-10FE-455E-84C1-CCD744387026}" presName="sibTrans" presStyleLbl="node1" presStyleIdx="5" presStyleCnt="6" custLinFactNeighborY="-177"/>
      <dgm:spPr/>
      <dgm:t>
        <a:bodyPr/>
        <a:lstStyle/>
        <a:p>
          <a:endParaRPr lang="en-US"/>
        </a:p>
      </dgm:t>
    </dgm:pt>
  </dgm:ptLst>
  <dgm:cxnLst>
    <dgm:cxn modelId="{99C092E8-73EB-4E0B-A69C-5ED7211AE681}" type="presOf" srcId="{DBA93D2F-93EA-4FEC-8792-4D7DA72F6F00}" destId="{984BFB95-555F-4146-93AC-619D18754D85}" srcOrd="0" destOrd="0" presId="urn:microsoft.com/office/officeart/2005/8/layout/cycle1"/>
    <dgm:cxn modelId="{9A232967-34F0-4C9B-B2B5-32584EE4CEBC}" type="presOf" srcId="{614778C6-C63E-4437-8D8F-393129637A2A}" destId="{A4191C21-427D-4AEB-B82E-C113756AD970}" srcOrd="0" destOrd="0" presId="urn:microsoft.com/office/officeart/2005/8/layout/cycle1"/>
    <dgm:cxn modelId="{5A09C58A-EEFA-4B48-B258-A29E6148AECF}" srcId="{B4E7E891-6748-4029-B1F2-A863216FDB55}" destId="{9CE3D7D9-2E04-4623-83D6-D0E8284BEED4}" srcOrd="1" destOrd="0" parTransId="{74AE9B43-0859-44C2-81EC-21F87EBA118A}" sibTransId="{DBA93D2F-93EA-4FEC-8792-4D7DA72F6F00}"/>
    <dgm:cxn modelId="{55DCE2DB-D1DD-4A77-A6D8-282C972A5DF9}" type="presOf" srcId="{B4E7E891-6748-4029-B1F2-A863216FDB55}" destId="{A9908A01-3763-4F24-9A43-667D3F1AD06D}" srcOrd="0" destOrd="0" presId="urn:microsoft.com/office/officeart/2005/8/layout/cycle1"/>
    <dgm:cxn modelId="{9CCBC8A2-A407-421D-AF68-126406D65872}" type="presOf" srcId="{51D9E850-E4FD-4B69-AC20-E4907668238A}" destId="{C67A777D-44C6-43BF-A5C6-78849A248436}" srcOrd="0" destOrd="0" presId="urn:microsoft.com/office/officeart/2005/8/layout/cycle1"/>
    <dgm:cxn modelId="{0B2C09CB-CCFF-4A04-AD96-8BD50C6C466D}" type="presOf" srcId="{9CE3D7D9-2E04-4623-83D6-D0E8284BEED4}" destId="{4DA865BB-FAFC-4DA8-A6C2-1FB20D7CC54B}" srcOrd="0" destOrd="0" presId="urn:microsoft.com/office/officeart/2005/8/layout/cycle1"/>
    <dgm:cxn modelId="{26CD4E56-5377-4761-91FB-7DEC60202B0D}" type="presOf" srcId="{24380172-6DB7-474F-ADFC-62D6811D5AF5}" destId="{A3DCFFBE-5DE3-4395-B9C2-A80C1A477D02}" srcOrd="0" destOrd="0" presId="urn:microsoft.com/office/officeart/2005/8/layout/cycle1"/>
    <dgm:cxn modelId="{A2265BE0-399B-4AED-8990-FF9DFE44F0B5}" type="presOf" srcId="{27F00BEC-F7CB-463F-8AE1-06B6367CC16E}" destId="{089707B2-AF24-4A13-970D-497CD36140DD}" srcOrd="0" destOrd="0" presId="urn:microsoft.com/office/officeart/2005/8/layout/cycle1"/>
    <dgm:cxn modelId="{85E05B6D-77BB-405A-9B14-DC8E02275A25}" type="presOf" srcId="{4C8A7F7D-DBB9-49B3-8C40-E789294D22A4}" destId="{FCB1E6F4-9B34-4547-88AF-8BE470D973CC}" srcOrd="0" destOrd="0" presId="urn:microsoft.com/office/officeart/2005/8/layout/cycle1"/>
    <dgm:cxn modelId="{BCAD5CF0-CEAC-4B5E-82F2-74B8491C3CEE}" type="presOf" srcId="{868C7029-7A31-45BF-A273-EAE6DE618A3C}" destId="{FFEA8850-E6CF-4716-BE69-1180B060AFCF}" srcOrd="0" destOrd="0" presId="urn:microsoft.com/office/officeart/2005/8/layout/cycle1"/>
    <dgm:cxn modelId="{ABEDD404-11BD-4313-B162-12090A662073}" type="presOf" srcId="{4F6CB3BF-843E-4E13-BFCF-B57B4C6DC69D}" destId="{6F36A35F-6BAB-461C-BA31-0A45EE02BF3C}" srcOrd="0" destOrd="0" presId="urn:microsoft.com/office/officeart/2005/8/layout/cycle1"/>
    <dgm:cxn modelId="{C88C472F-92DF-4988-8E63-5C9E3EEEA3FB}" srcId="{B4E7E891-6748-4029-B1F2-A863216FDB55}" destId="{868C7029-7A31-45BF-A273-EAE6DE618A3C}" srcOrd="4" destOrd="0" parTransId="{86E80B8B-4C52-44A1-B0B4-73D0BC7EACD7}" sibTransId="{27F00BEC-F7CB-463F-8AE1-06B6367CC16E}"/>
    <dgm:cxn modelId="{B639FED7-A2D3-49F1-AEF7-58739652CDA9}" type="presOf" srcId="{28E36158-81BB-46BD-977F-E63DE248CA8B}" destId="{7FDDA7F2-BCED-4026-BD27-D77F8B2735B5}" srcOrd="0" destOrd="0" presId="urn:microsoft.com/office/officeart/2005/8/layout/cycle1"/>
    <dgm:cxn modelId="{D8F3B8CD-20CB-455A-B45E-B624469DD0F1}" srcId="{B4E7E891-6748-4029-B1F2-A863216FDB55}" destId="{4F6CB3BF-843E-4E13-BFCF-B57B4C6DC69D}" srcOrd="3" destOrd="0" parTransId="{F733C8A9-97B1-46AB-A21A-8807069E625C}" sibTransId="{4C8A7F7D-DBB9-49B3-8C40-E789294D22A4}"/>
    <dgm:cxn modelId="{003A397D-47A6-4B6C-932E-9ED784E0EFD0}" type="presOf" srcId="{D000ADCB-10FE-455E-84C1-CCD744387026}" destId="{F3762D56-1A8F-42B7-B78C-93197C19748D}" srcOrd="0" destOrd="0" presId="urn:microsoft.com/office/officeart/2005/8/layout/cycle1"/>
    <dgm:cxn modelId="{0762D042-8425-4025-830C-CB8BE0D2B35E}" srcId="{B4E7E891-6748-4029-B1F2-A863216FDB55}" destId="{28E36158-81BB-46BD-977F-E63DE248CA8B}" srcOrd="0" destOrd="0" parTransId="{3ACD07A5-2784-4170-9C1E-7EEDFDCA77A4}" sibTransId="{614778C6-C63E-4437-8D8F-393129637A2A}"/>
    <dgm:cxn modelId="{23E580FF-F30E-4BA9-A62D-19151460ECB6}" type="presOf" srcId="{1EF82AAF-FC12-4695-85E5-826D9C99A25E}" destId="{37EC3FFF-84F1-40A1-8C5A-1B28C388A2C9}" srcOrd="0" destOrd="0" presId="urn:microsoft.com/office/officeart/2005/8/layout/cycle1"/>
    <dgm:cxn modelId="{D512276F-C35C-4F06-82E8-3BEEFFFDB34A}" srcId="{B4E7E891-6748-4029-B1F2-A863216FDB55}" destId="{24380172-6DB7-474F-ADFC-62D6811D5AF5}" srcOrd="2" destOrd="0" parTransId="{579BBB11-C8F7-44E0-9106-4576474EF95E}" sibTransId="{51D9E850-E4FD-4B69-AC20-E4907668238A}"/>
    <dgm:cxn modelId="{392F8C9F-D9D5-4A68-B7E9-01FE7B3E20D3}" srcId="{B4E7E891-6748-4029-B1F2-A863216FDB55}" destId="{1EF82AAF-FC12-4695-85E5-826D9C99A25E}" srcOrd="5" destOrd="0" parTransId="{6781F53E-89C0-4343-9661-6F28C415A3DB}" sibTransId="{D000ADCB-10FE-455E-84C1-CCD744387026}"/>
    <dgm:cxn modelId="{C0096E4E-EE55-4DA0-93C7-1A91ADA63578}" type="presParOf" srcId="{A9908A01-3763-4F24-9A43-667D3F1AD06D}" destId="{8933F522-C5DB-45E0-AB40-7B18D9122D87}" srcOrd="0" destOrd="0" presId="urn:microsoft.com/office/officeart/2005/8/layout/cycle1"/>
    <dgm:cxn modelId="{E3AA8AAB-65E5-4F2B-9DA8-E2974D5B87A8}" type="presParOf" srcId="{A9908A01-3763-4F24-9A43-667D3F1AD06D}" destId="{7FDDA7F2-BCED-4026-BD27-D77F8B2735B5}" srcOrd="1" destOrd="0" presId="urn:microsoft.com/office/officeart/2005/8/layout/cycle1"/>
    <dgm:cxn modelId="{63F04C93-4789-4C81-9F7C-2FA317FD37B7}" type="presParOf" srcId="{A9908A01-3763-4F24-9A43-667D3F1AD06D}" destId="{A4191C21-427D-4AEB-B82E-C113756AD970}" srcOrd="2" destOrd="0" presId="urn:microsoft.com/office/officeart/2005/8/layout/cycle1"/>
    <dgm:cxn modelId="{4845E43C-6FBD-4BD7-8330-12493326D96C}" type="presParOf" srcId="{A9908A01-3763-4F24-9A43-667D3F1AD06D}" destId="{925E1C07-69F1-4A70-9B7E-F5DB82208693}" srcOrd="3" destOrd="0" presId="urn:microsoft.com/office/officeart/2005/8/layout/cycle1"/>
    <dgm:cxn modelId="{5E44020B-8D5E-4F41-A624-E4ACCC6CCE32}" type="presParOf" srcId="{A9908A01-3763-4F24-9A43-667D3F1AD06D}" destId="{4DA865BB-FAFC-4DA8-A6C2-1FB20D7CC54B}" srcOrd="4" destOrd="0" presId="urn:microsoft.com/office/officeart/2005/8/layout/cycle1"/>
    <dgm:cxn modelId="{F5D69B3F-DEA3-4CEC-89F2-2475EC7A0385}" type="presParOf" srcId="{A9908A01-3763-4F24-9A43-667D3F1AD06D}" destId="{984BFB95-555F-4146-93AC-619D18754D85}" srcOrd="5" destOrd="0" presId="urn:microsoft.com/office/officeart/2005/8/layout/cycle1"/>
    <dgm:cxn modelId="{00BA2D7B-2EA2-4904-8BCF-2D53F1E7BEA0}" type="presParOf" srcId="{A9908A01-3763-4F24-9A43-667D3F1AD06D}" destId="{D06A4695-B2C0-4C6B-908A-4D0B4814E24C}" srcOrd="6" destOrd="0" presId="urn:microsoft.com/office/officeart/2005/8/layout/cycle1"/>
    <dgm:cxn modelId="{E693FE04-2426-4166-A421-63FAF5017603}" type="presParOf" srcId="{A9908A01-3763-4F24-9A43-667D3F1AD06D}" destId="{A3DCFFBE-5DE3-4395-B9C2-A80C1A477D02}" srcOrd="7" destOrd="0" presId="urn:microsoft.com/office/officeart/2005/8/layout/cycle1"/>
    <dgm:cxn modelId="{5D043F04-A466-43F6-A998-FCFD86CCBFE7}" type="presParOf" srcId="{A9908A01-3763-4F24-9A43-667D3F1AD06D}" destId="{C67A777D-44C6-43BF-A5C6-78849A248436}" srcOrd="8" destOrd="0" presId="urn:microsoft.com/office/officeart/2005/8/layout/cycle1"/>
    <dgm:cxn modelId="{5D4E0B02-7463-40D2-9684-CECF011EACC0}" type="presParOf" srcId="{A9908A01-3763-4F24-9A43-667D3F1AD06D}" destId="{2C8F93D7-EE00-4CD3-943E-955BC80501BD}" srcOrd="9" destOrd="0" presId="urn:microsoft.com/office/officeart/2005/8/layout/cycle1"/>
    <dgm:cxn modelId="{EB5DBF4D-E977-4403-B88D-94552A7C4233}" type="presParOf" srcId="{A9908A01-3763-4F24-9A43-667D3F1AD06D}" destId="{6F36A35F-6BAB-461C-BA31-0A45EE02BF3C}" srcOrd="10" destOrd="0" presId="urn:microsoft.com/office/officeart/2005/8/layout/cycle1"/>
    <dgm:cxn modelId="{AF4C533D-DC73-4094-BF23-0FFA725F7EBA}" type="presParOf" srcId="{A9908A01-3763-4F24-9A43-667D3F1AD06D}" destId="{FCB1E6F4-9B34-4547-88AF-8BE470D973CC}" srcOrd="11" destOrd="0" presId="urn:microsoft.com/office/officeart/2005/8/layout/cycle1"/>
    <dgm:cxn modelId="{AE2E5E4B-D5A1-47A7-8472-D31BAED797CD}" type="presParOf" srcId="{A9908A01-3763-4F24-9A43-667D3F1AD06D}" destId="{FF29D023-1A66-45BE-9BF0-1F4566AD5EBB}" srcOrd="12" destOrd="0" presId="urn:microsoft.com/office/officeart/2005/8/layout/cycle1"/>
    <dgm:cxn modelId="{09364F7F-54A7-4760-974D-1FCEEAF5D1AA}" type="presParOf" srcId="{A9908A01-3763-4F24-9A43-667D3F1AD06D}" destId="{FFEA8850-E6CF-4716-BE69-1180B060AFCF}" srcOrd="13" destOrd="0" presId="urn:microsoft.com/office/officeart/2005/8/layout/cycle1"/>
    <dgm:cxn modelId="{EB266AF3-5939-4F6D-9E66-ADD6FE65CA97}" type="presParOf" srcId="{A9908A01-3763-4F24-9A43-667D3F1AD06D}" destId="{089707B2-AF24-4A13-970D-497CD36140DD}" srcOrd="14" destOrd="0" presId="urn:microsoft.com/office/officeart/2005/8/layout/cycle1"/>
    <dgm:cxn modelId="{CEF03113-1837-4497-96F9-8607BB8243B0}" type="presParOf" srcId="{A9908A01-3763-4F24-9A43-667D3F1AD06D}" destId="{49D44939-6409-432A-B9FF-1DA05E59D63A}" srcOrd="15" destOrd="0" presId="urn:microsoft.com/office/officeart/2005/8/layout/cycle1"/>
    <dgm:cxn modelId="{C714491A-AC45-45F8-8507-F565B216DA1A}" type="presParOf" srcId="{A9908A01-3763-4F24-9A43-667D3F1AD06D}" destId="{37EC3FFF-84F1-40A1-8C5A-1B28C388A2C9}" srcOrd="16" destOrd="0" presId="urn:microsoft.com/office/officeart/2005/8/layout/cycle1"/>
    <dgm:cxn modelId="{D1F2C052-ADC9-4966-A608-4F45338480E0}" type="presParOf" srcId="{A9908A01-3763-4F24-9A43-667D3F1AD06D}" destId="{F3762D56-1A8F-42B7-B78C-93197C19748D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C4174D-442E-4C22-95F8-F918D938659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10FAB4-5D8B-429C-A06A-D299C2B48693}">
      <dgm:prSet phldrT="[Text]"/>
      <dgm:spPr/>
      <dgm:t>
        <a:bodyPr/>
        <a:lstStyle/>
        <a:p>
          <a:r>
            <a:rPr lang="en-US" dirty="0"/>
            <a:t>M&amp;S</a:t>
          </a:r>
        </a:p>
      </dgm:t>
    </dgm:pt>
    <dgm:pt modelId="{D3B0EED8-376E-464E-819A-09A99BC65FA4}" type="parTrans" cxnId="{1627570B-69C3-4D15-A33A-3AE0C0759BE9}">
      <dgm:prSet/>
      <dgm:spPr/>
      <dgm:t>
        <a:bodyPr/>
        <a:lstStyle/>
        <a:p>
          <a:endParaRPr lang="en-US"/>
        </a:p>
      </dgm:t>
    </dgm:pt>
    <dgm:pt modelId="{2FE371AF-245E-4520-98A8-A877678F4D87}" type="sibTrans" cxnId="{1627570B-69C3-4D15-A33A-3AE0C0759BE9}">
      <dgm:prSet/>
      <dgm:spPr/>
      <dgm:t>
        <a:bodyPr/>
        <a:lstStyle/>
        <a:p>
          <a:endParaRPr lang="en-US"/>
        </a:p>
      </dgm:t>
    </dgm:pt>
    <dgm:pt modelId="{34B8C9C4-0256-498F-8EB0-7A862B9EB132}">
      <dgm:prSet phldrT="[Text]"/>
      <dgm:spPr/>
      <dgm:t>
        <a:bodyPr/>
        <a:lstStyle/>
        <a:p>
          <a:r>
            <a:rPr lang="en-US" dirty="0"/>
            <a:t>Agent</a:t>
          </a:r>
        </a:p>
      </dgm:t>
    </dgm:pt>
    <dgm:pt modelId="{00BDC189-C03A-4CB1-B150-A10538D1ECD0}" type="parTrans" cxnId="{1070544D-D173-45FA-801D-BAEA23E2C315}">
      <dgm:prSet/>
      <dgm:spPr/>
      <dgm:t>
        <a:bodyPr/>
        <a:lstStyle/>
        <a:p>
          <a:endParaRPr lang="en-US"/>
        </a:p>
      </dgm:t>
    </dgm:pt>
    <dgm:pt modelId="{DCDAD58F-B237-41D0-A630-3960685A6B64}" type="sibTrans" cxnId="{1070544D-D173-45FA-801D-BAEA23E2C315}">
      <dgm:prSet/>
      <dgm:spPr/>
      <dgm:t>
        <a:bodyPr/>
        <a:lstStyle/>
        <a:p>
          <a:endParaRPr lang="en-US"/>
        </a:p>
      </dgm:t>
    </dgm:pt>
    <dgm:pt modelId="{5FE47028-45D5-4FFF-93BC-C33D54E5C54F}">
      <dgm:prSet phldrT="[Text]"/>
      <dgm:spPr/>
      <dgm:t>
        <a:bodyPr/>
        <a:lstStyle/>
        <a:p>
          <a:r>
            <a:rPr lang="en-US" dirty="0"/>
            <a:t>Tradition</a:t>
          </a:r>
        </a:p>
      </dgm:t>
    </dgm:pt>
    <dgm:pt modelId="{7EBDBD42-3AEF-4FA9-9E05-44FE9CA31E89}" type="parTrans" cxnId="{75118BCF-A5DC-4C67-BF4E-4E25482FFCC4}">
      <dgm:prSet/>
      <dgm:spPr/>
      <dgm:t>
        <a:bodyPr/>
        <a:lstStyle/>
        <a:p>
          <a:endParaRPr lang="en-US"/>
        </a:p>
      </dgm:t>
    </dgm:pt>
    <dgm:pt modelId="{DC1D1F17-4C8C-4FBF-A072-71351342D346}" type="sibTrans" cxnId="{75118BCF-A5DC-4C67-BF4E-4E25482FFCC4}">
      <dgm:prSet/>
      <dgm:spPr/>
      <dgm:t>
        <a:bodyPr/>
        <a:lstStyle/>
        <a:p>
          <a:endParaRPr lang="en-US"/>
        </a:p>
      </dgm:t>
    </dgm:pt>
    <dgm:pt modelId="{0C4C48B1-3341-4DE4-B18B-A01C2DC47D5C}" type="pres">
      <dgm:prSet presAssocID="{CBC4174D-442E-4C22-95F8-F918D938659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D1FCE28-EE2E-4A6A-B638-5B05A770F37C}" type="pres">
      <dgm:prSet presAssocID="{9A10FAB4-5D8B-429C-A06A-D299C2B48693}" presName="Accent1" presStyleCnt="0"/>
      <dgm:spPr/>
    </dgm:pt>
    <dgm:pt modelId="{97AF0783-4171-49DD-ABA2-4F9FEF2386F3}" type="pres">
      <dgm:prSet presAssocID="{9A10FAB4-5D8B-429C-A06A-D299C2B48693}" presName="Accent" presStyleLbl="node1" presStyleIdx="0" presStyleCnt="3"/>
      <dgm:spPr/>
    </dgm:pt>
    <dgm:pt modelId="{0A72D722-96F8-4623-8FF2-61DEFA2C4513}" type="pres">
      <dgm:prSet presAssocID="{9A10FAB4-5D8B-429C-A06A-D299C2B4869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A4DC7-E4B6-485D-A0AC-42459344E357}" type="pres">
      <dgm:prSet presAssocID="{34B8C9C4-0256-498F-8EB0-7A862B9EB132}" presName="Accent2" presStyleCnt="0"/>
      <dgm:spPr/>
    </dgm:pt>
    <dgm:pt modelId="{3DAAF9B1-FA72-46F5-A876-E687BB3A31A6}" type="pres">
      <dgm:prSet presAssocID="{34B8C9C4-0256-498F-8EB0-7A862B9EB132}" presName="Accent" presStyleLbl="node1" presStyleIdx="1" presStyleCnt="3"/>
      <dgm:spPr/>
    </dgm:pt>
    <dgm:pt modelId="{144E2CE6-ECEE-49FB-B6BB-A856726EB18F}" type="pres">
      <dgm:prSet presAssocID="{34B8C9C4-0256-498F-8EB0-7A862B9EB13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62B3E-FFA6-4CCA-9410-B5544E4D17A2}" type="pres">
      <dgm:prSet presAssocID="{5FE47028-45D5-4FFF-93BC-C33D54E5C54F}" presName="Accent3" presStyleCnt="0"/>
      <dgm:spPr/>
    </dgm:pt>
    <dgm:pt modelId="{D5C11D76-C80A-4E73-AB64-8FBB51724850}" type="pres">
      <dgm:prSet presAssocID="{5FE47028-45D5-4FFF-93BC-C33D54E5C54F}" presName="Accent" presStyleLbl="node1" presStyleIdx="2" presStyleCnt="3"/>
      <dgm:spPr/>
    </dgm:pt>
    <dgm:pt modelId="{D2206016-5011-4E5C-88FD-DF0A6259CA74}" type="pres">
      <dgm:prSet presAssocID="{5FE47028-45D5-4FFF-93BC-C33D54E5C54F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750D29-6DBD-483C-866C-6AF0922F59B3}" type="presOf" srcId="{34B8C9C4-0256-498F-8EB0-7A862B9EB132}" destId="{144E2CE6-ECEE-49FB-B6BB-A856726EB18F}" srcOrd="0" destOrd="0" presId="urn:microsoft.com/office/officeart/2009/layout/CircleArrowProcess"/>
    <dgm:cxn modelId="{77A8B936-166D-44AD-ADD0-AF4D6FFF8CD3}" type="presOf" srcId="{9A10FAB4-5D8B-429C-A06A-D299C2B48693}" destId="{0A72D722-96F8-4623-8FF2-61DEFA2C4513}" srcOrd="0" destOrd="0" presId="urn:microsoft.com/office/officeart/2009/layout/CircleArrowProcess"/>
    <dgm:cxn modelId="{75118BCF-A5DC-4C67-BF4E-4E25482FFCC4}" srcId="{CBC4174D-442E-4C22-95F8-F918D9386595}" destId="{5FE47028-45D5-4FFF-93BC-C33D54E5C54F}" srcOrd="2" destOrd="0" parTransId="{7EBDBD42-3AEF-4FA9-9E05-44FE9CA31E89}" sibTransId="{DC1D1F17-4C8C-4FBF-A072-71351342D346}"/>
    <dgm:cxn modelId="{AE84AAB3-0F9D-4D73-AC17-FBA6D1B6EC9A}" type="presOf" srcId="{5FE47028-45D5-4FFF-93BC-C33D54E5C54F}" destId="{D2206016-5011-4E5C-88FD-DF0A6259CA74}" srcOrd="0" destOrd="0" presId="urn:microsoft.com/office/officeart/2009/layout/CircleArrowProcess"/>
    <dgm:cxn modelId="{B6D48746-054B-432A-BC2A-362BDFB5F27C}" type="presOf" srcId="{CBC4174D-442E-4C22-95F8-F918D9386595}" destId="{0C4C48B1-3341-4DE4-B18B-A01C2DC47D5C}" srcOrd="0" destOrd="0" presId="urn:microsoft.com/office/officeart/2009/layout/CircleArrowProcess"/>
    <dgm:cxn modelId="{1070544D-D173-45FA-801D-BAEA23E2C315}" srcId="{CBC4174D-442E-4C22-95F8-F918D9386595}" destId="{34B8C9C4-0256-498F-8EB0-7A862B9EB132}" srcOrd="1" destOrd="0" parTransId="{00BDC189-C03A-4CB1-B150-A10538D1ECD0}" sibTransId="{DCDAD58F-B237-41D0-A630-3960685A6B64}"/>
    <dgm:cxn modelId="{1627570B-69C3-4D15-A33A-3AE0C0759BE9}" srcId="{CBC4174D-442E-4C22-95F8-F918D9386595}" destId="{9A10FAB4-5D8B-429C-A06A-D299C2B48693}" srcOrd="0" destOrd="0" parTransId="{D3B0EED8-376E-464E-819A-09A99BC65FA4}" sibTransId="{2FE371AF-245E-4520-98A8-A877678F4D87}"/>
    <dgm:cxn modelId="{576316DC-A95B-4FDE-89CA-FA330A8BE7E3}" type="presParOf" srcId="{0C4C48B1-3341-4DE4-B18B-A01C2DC47D5C}" destId="{8D1FCE28-EE2E-4A6A-B638-5B05A770F37C}" srcOrd="0" destOrd="0" presId="urn:microsoft.com/office/officeart/2009/layout/CircleArrowProcess"/>
    <dgm:cxn modelId="{0BADA3D3-2191-4667-BB19-CA6F1431704C}" type="presParOf" srcId="{8D1FCE28-EE2E-4A6A-B638-5B05A770F37C}" destId="{97AF0783-4171-49DD-ABA2-4F9FEF2386F3}" srcOrd="0" destOrd="0" presId="urn:microsoft.com/office/officeart/2009/layout/CircleArrowProcess"/>
    <dgm:cxn modelId="{EDA53EE6-CDF3-40BC-B9B4-7AECEAB9249C}" type="presParOf" srcId="{0C4C48B1-3341-4DE4-B18B-A01C2DC47D5C}" destId="{0A72D722-96F8-4623-8FF2-61DEFA2C4513}" srcOrd="1" destOrd="0" presId="urn:microsoft.com/office/officeart/2009/layout/CircleArrowProcess"/>
    <dgm:cxn modelId="{AFF74EF2-8ACF-4682-9632-69707E66E79A}" type="presParOf" srcId="{0C4C48B1-3341-4DE4-B18B-A01C2DC47D5C}" destId="{EA7A4DC7-E4B6-485D-A0AC-42459344E357}" srcOrd="2" destOrd="0" presId="urn:microsoft.com/office/officeart/2009/layout/CircleArrowProcess"/>
    <dgm:cxn modelId="{A265C514-F844-412C-82C3-30C85E247807}" type="presParOf" srcId="{EA7A4DC7-E4B6-485D-A0AC-42459344E357}" destId="{3DAAF9B1-FA72-46F5-A876-E687BB3A31A6}" srcOrd="0" destOrd="0" presId="urn:microsoft.com/office/officeart/2009/layout/CircleArrowProcess"/>
    <dgm:cxn modelId="{9FD4418C-6D3B-41CD-ACF3-88CFA47866BB}" type="presParOf" srcId="{0C4C48B1-3341-4DE4-B18B-A01C2DC47D5C}" destId="{144E2CE6-ECEE-49FB-B6BB-A856726EB18F}" srcOrd="3" destOrd="0" presId="urn:microsoft.com/office/officeart/2009/layout/CircleArrowProcess"/>
    <dgm:cxn modelId="{7F3F237B-7428-4B3B-8844-3E73077B0AF9}" type="presParOf" srcId="{0C4C48B1-3341-4DE4-B18B-A01C2DC47D5C}" destId="{1E562B3E-FFA6-4CCA-9410-B5544E4D17A2}" srcOrd="4" destOrd="0" presId="urn:microsoft.com/office/officeart/2009/layout/CircleArrowProcess"/>
    <dgm:cxn modelId="{6F37EB39-C9CA-45B2-A815-745DF6D9A3C7}" type="presParOf" srcId="{1E562B3E-FFA6-4CCA-9410-B5544E4D17A2}" destId="{D5C11D76-C80A-4E73-AB64-8FBB51724850}" srcOrd="0" destOrd="0" presId="urn:microsoft.com/office/officeart/2009/layout/CircleArrowProcess"/>
    <dgm:cxn modelId="{8D357B7D-8196-4C7E-B33F-47AA7CAE1F1B}" type="presParOf" srcId="{0C4C48B1-3341-4DE4-B18B-A01C2DC47D5C}" destId="{D2206016-5011-4E5C-88FD-DF0A6259CA7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C4174D-442E-4C22-95F8-F918D938659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10FAB4-5D8B-429C-A06A-D299C2B48693}">
      <dgm:prSet phldrT="[Text]"/>
      <dgm:spPr/>
      <dgm:t>
        <a:bodyPr/>
        <a:lstStyle/>
        <a:p>
          <a:r>
            <a:rPr lang="en-US" dirty="0"/>
            <a:t>Mission</a:t>
          </a:r>
        </a:p>
      </dgm:t>
    </dgm:pt>
    <dgm:pt modelId="{D3B0EED8-376E-464E-819A-09A99BC65FA4}" type="parTrans" cxnId="{1627570B-69C3-4D15-A33A-3AE0C0759BE9}">
      <dgm:prSet/>
      <dgm:spPr/>
      <dgm:t>
        <a:bodyPr/>
        <a:lstStyle/>
        <a:p>
          <a:endParaRPr lang="en-US"/>
        </a:p>
      </dgm:t>
    </dgm:pt>
    <dgm:pt modelId="{2FE371AF-245E-4520-98A8-A877678F4D87}" type="sibTrans" cxnId="{1627570B-69C3-4D15-A33A-3AE0C0759BE9}">
      <dgm:prSet/>
      <dgm:spPr/>
      <dgm:t>
        <a:bodyPr/>
        <a:lstStyle/>
        <a:p>
          <a:endParaRPr lang="en-US"/>
        </a:p>
      </dgm:t>
    </dgm:pt>
    <dgm:pt modelId="{34B8C9C4-0256-498F-8EB0-7A862B9EB132}">
      <dgm:prSet phldrT="[Text]"/>
      <dgm:spPr/>
      <dgm:t>
        <a:bodyPr/>
        <a:lstStyle/>
        <a:p>
          <a:r>
            <a:rPr lang="en-US" dirty="0"/>
            <a:t>Behavioral</a:t>
          </a:r>
        </a:p>
      </dgm:t>
    </dgm:pt>
    <dgm:pt modelId="{00BDC189-C03A-4CB1-B150-A10538D1ECD0}" type="parTrans" cxnId="{1070544D-D173-45FA-801D-BAEA23E2C315}">
      <dgm:prSet/>
      <dgm:spPr/>
      <dgm:t>
        <a:bodyPr/>
        <a:lstStyle/>
        <a:p>
          <a:endParaRPr lang="en-US"/>
        </a:p>
      </dgm:t>
    </dgm:pt>
    <dgm:pt modelId="{DCDAD58F-B237-41D0-A630-3960685A6B64}" type="sibTrans" cxnId="{1070544D-D173-45FA-801D-BAEA23E2C315}">
      <dgm:prSet/>
      <dgm:spPr/>
      <dgm:t>
        <a:bodyPr/>
        <a:lstStyle/>
        <a:p>
          <a:endParaRPr lang="en-US"/>
        </a:p>
      </dgm:t>
    </dgm:pt>
    <dgm:pt modelId="{5FE47028-45D5-4FFF-93BC-C33D54E5C54F}">
      <dgm:prSet phldrT="[Text]"/>
      <dgm:spPr/>
      <dgm:t>
        <a:bodyPr/>
        <a:lstStyle/>
        <a:p>
          <a:r>
            <a:rPr lang="en-US" dirty="0"/>
            <a:t>Standard</a:t>
          </a:r>
        </a:p>
      </dgm:t>
    </dgm:pt>
    <dgm:pt modelId="{7EBDBD42-3AEF-4FA9-9E05-44FE9CA31E89}" type="parTrans" cxnId="{75118BCF-A5DC-4C67-BF4E-4E25482FFCC4}">
      <dgm:prSet/>
      <dgm:spPr/>
      <dgm:t>
        <a:bodyPr/>
        <a:lstStyle/>
        <a:p>
          <a:endParaRPr lang="en-US"/>
        </a:p>
      </dgm:t>
    </dgm:pt>
    <dgm:pt modelId="{DC1D1F17-4C8C-4FBF-A072-71351342D346}" type="sibTrans" cxnId="{75118BCF-A5DC-4C67-BF4E-4E25482FFCC4}">
      <dgm:prSet/>
      <dgm:spPr/>
      <dgm:t>
        <a:bodyPr/>
        <a:lstStyle/>
        <a:p>
          <a:endParaRPr lang="en-US"/>
        </a:p>
      </dgm:t>
    </dgm:pt>
    <dgm:pt modelId="{0C4C48B1-3341-4DE4-B18B-A01C2DC47D5C}" type="pres">
      <dgm:prSet presAssocID="{CBC4174D-442E-4C22-95F8-F918D938659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D1FCE28-EE2E-4A6A-B638-5B05A770F37C}" type="pres">
      <dgm:prSet presAssocID="{9A10FAB4-5D8B-429C-A06A-D299C2B48693}" presName="Accent1" presStyleCnt="0"/>
      <dgm:spPr/>
    </dgm:pt>
    <dgm:pt modelId="{97AF0783-4171-49DD-ABA2-4F9FEF2386F3}" type="pres">
      <dgm:prSet presAssocID="{9A10FAB4-5D8B-429C-A06A-D299C2B48693}" presName="Accent" presStyleLbl="node1" presStyleIdx="0" presStyleCnt="3"/>
      <dgm:spPr/>
    </dgm:pt>
    <dgm:pt modelId="{0A72D722-96F8-4623-8FF2-61DEFA2C4513}" type="pres">
      <dgm:prSet presAssocID="{9A10FAB4-5D8B-429C-A06A-D299C2B4869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A4DC7-E4B6-485D-A0AC-42459344E357}" type="pres">
      <dgm:prSet presAssocID="{34B8C9C4-0256-498F-8EB0-7A862B9EB132}" presName="Accent2" presStyleCnt="0"/>
      <dgm:spPr/>
    </dgm:pt>
    <dgm:pt modelId="{3DAAF9B1-FA72-46F5-A876-E687BB3A31A6}" type="pres">
      <dgm:prSet presAssocID="{34B8C9C4-0256-498F-8EB0-7A862B9EB132}" presName="Accent" presStyleLbl="node1" presStyleIdx="1" presStyleCnt="3"/>
      <dgm:spPr/>
    </dgm:pt>
    <dgm:pt modelId="{144E2CE6-ECEE-49FB-B6BB-A856726EB18F}" type="pres">
      <dgm:prSet presAssocID="{34B8C9C4-0256-498F-8EB0-7A862B9EB13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62B3E-FFA6-4CCA-9410-B5544E4D17A2}" type="pres">
      <dgm:prSet presAssocID="{5FE47028-45D5-4FFF-93BC-C33D54E5C54F}" presName="Accent3" presStyleCnt="0"/>
      <dgm:spPr/>
    </dgm:pt>
    <dgm:pt modelId="{D5C11D76-C80A-4E73-AB64-8FBB51724850}" type="pres">
      <dgm:prSet presAssocID="{5FE47028-45D5-4FFF-93BC-C33D54E5C54F}" presName="Accent" presStyleLbl="node1" presStyleIdx="2" presStyleCnt="3"/>
      <dgm:spPr/>
    </dgm:pt>
    <dgm:pt modelId="{D2206016-5011-4E5C-88FD-DF0A6259CA74}" type="pres">
      <dgm:prSet presAssocID="{5FE47028-45D5-4FFF-93BC-C33D54E5C54F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750D29-6DBD-483C-866C-6AF0922F59B3}" type="presOf" srcId="{34B8C9C4-0256-498F-8EB0-7A862B9EB132}" destId="{144E2CE6-ECEE-49FB-B6BB-A856726EB18F}" srcOrd="0" destOrd="0" presId="urn:microsoft.com/office/officeart/2009/layout/CircleArrowProcess"/>
    <dgm:cxn modelId="{77A8B936-166D-44AD-ADD0-AF4D6FFF8CD3}" type="presOf" srcId="{9A10FAB4-5D8B-429C-A06A-D299C2B48693}" destId="{0A72D722-96F8-4623-8FF2-61DEFA2C4513}" srcOrd="0" destOrd="0" presId="urn:microsoft.com/office/officeart/2009/layout/CircleArrowProcess"/>
    <dgm:cxn modelId="{75118BCF-A5DC-4C67-BF4E-4E25482FFCC4}" srcId="{CBC4174D-442E-4C22-95F8-F918D9386595}" destId="{5FE47028-45D5-4FFF-93BC-C33D54E5C54F}" srcOrd="2" destOrd="0" parTransId="{7EBDBD42-3AEF-4FA9-9E05-44FE9CA31E89}" sibTransId="{DC1D1F17-4C8C-4FBF-A072-71351342D346}"/>
    <dgm:cxn modelId="{AE84AAB3-0F9D-4D73-AC17-FBA6D1B6EC9A}" type="presOf" srcId="{5FE47028-45D5-4FFF-93BC-C33D54E5C54F}" destId="{D2206016-5011-4E5C-88FD-DF0A6259CA74}" srcOrd="0" destOrd="0" presId="urn:microsoft.com/office/officeart/2009/layout/CircleArrowProcess"/>
    <dgm:cxn modelId="{B6D48746-054B-432A-BC2A-362BDFB5F27C}" type="presOf" srcId="{CBC4174D-442E-4C22-95F8-F918D9386595}" destId="{0C4C48B1-3341-4DE4-B18B-A01C2DC47D5C}" srcOrd="0" destOrd="0" presId="urn:microsoft.com/office/officeart/2009/layout/CircleArrowProcess"/>
    <dgm:cxn modelId="{1070544D-D173-45FA-801D-BAEA23E2C315}" srcId="{CBC4174D-442E-4C22-95F8-F918D9386595}" destId="{34B8C9C4-0256-498F-8EB0-7A862B9EB132}" srcOrd="1" destOrd="0" parTransId="{00BDC189-C03A-4CB1-B150-A10538D1ECD0}" sibTransId="{DCDAD58F-B237-41D0-A630-3960685A6B64}"/>
    <dgm:cxn modelId="{1627570B-69C3-4D15-A33A-3AE0C0759BE9}" srcId="{CBC4174D-442E-4C22-95F8-F918D9386595}" destId="{9A10FAB4-5D8B-429C-A06A-D299C2B48693}" srcOrd="0" destOrd="0" parTransId="{D3B0EED8-376E-464E-819A-09A99BC65FA4}" sibTransId="{2FE371AF-245E-4520-98A8-A877678F4D87}"/>
    <dgm:cxn modelId="{576316DC-A95B-4FDE-89CA-FA330A8BE7E3}" type="presParOf" srcId="{0C4C48B1-3341-4DE4-B18B-A01C2DC47D5C}" destId="{8D1FCE28-EE2E-4A6A-B638-5B05A770F37C}" srcOrd="0" destOrd="0" presId="urn:microsoft.com/office/officeart/2009/layout/CircleArrowProcess"/>
    <dgm:cxn modelId="{0BADA3D3-2191-4667-BB19-CA6F1431704C}" type="presParOf" srcId="{8D1FCE28-EE2E-4A6A-B638-5B05A770F37C}" destId="{97AF0783-4171-49DD-ABA2-4F9FEF2386F3}" srcOrd="0" destOrd="0" presId="urn:microsoft.com/office/officeart/2009/layout/CircleArrowProcess"/>
    <dgm:cxn modelId="{EDA53EE6-CDF3-40BC-B9B4-7AECEAB9249C}" type="presParOf" srcId="{0C4C48B1-3341-4DE4-B18B-A01C2DC47D5C}" destId="{0A72D722-96F8-4623-8FF2-61DEFA2C4513}" srcOrd="1" destOrd="0" presId="urn:microsoft.com/office/officeart/2009/layout/CircleArrowProcess"/>
    <dgm:cxn modelId="{AFF74EF2-8ACF-4682-9632-69707E66E79A}" type="presParOf" srcId="{0C4C48B1-3341-4DE4-B18B-A01C2DC47D5C}" destId="{EA7A4DC7-E4B6-485D-A0AC-42459344E357}" srcOrd="2" destOrd="0" presId="urn:microsoft.com/office/officeart/2009/layout/CircleArrowProcess"/>
    <dgm:cxn modelId="{A265C514-F844-412C-82C3-30C85E247807}" type="presParOf" srcId="{EA7A4DC7-E4B6-485D-A0AC-42459344E357}" destId="{3DAAF9B1-FA72-46F5-A876-E687BB3A31A6}" srcOrd="0" destOrd="0" presId="urn:microsoft.com/office/officeart/2009/layout/CircleArrowProcess"/>
    <dgm:cxn modelId="{9FD4418C-6D3B-41CD-ACF3-88CFA47866BB}" type="presParOf" srcId="{0C4C48B1-3341-4DE4-B18B-A01C2DC47D5C}" destId="{144E2CE6-ECEE-49FB-B6BB-A856726EB18F}" srcOrd="3" destOrd="0" presId="urn:microsoft.com/office/officeart/2009/layout/CircleArrowProcess"/>
    <dgm:cxn modelId="{7F3F237B-7428-4B3B-8844-3E73077B0AF9}" type="presParOf" srcId="{0C4C48B1-3341-4DE4-B18B-A01C2DC47D5C}" destId="{1E562B3E-FFA6-4CCA-9410-B5544E4D17A2}" srcOrd="4" destOrd="0" presId="urn:microsoft.com/office/officeart/2009/layout/CircleArrowProcess"/>
    <dgm:cxn modelId="{6F37EB39-C9CA-45B2-A815-745DF6D9A3C7}" type="presParOf" srcId="{1E562B3E-FFA6-4CCA-9410-B5544E4D17A2}" destId="{D5C11D76-C80A-4E73-AB64-8FBB51724850}" srcOrd="0" destOrd="0" presId="urn:microsoft.com/office/officeart/2009/layout/CircleArrowProcess"/>
    <dgm:cxn modelId="{8D357B7D-8196-4C7E-B33F-47AA7CAE1F1B}" type="presParOf" srcId="{0C4C48B1-3341-4DE4-B18B-A01C2DC47D5C}" destId="{D2206016-5011-4E5C-88FD-DF0A6259CA7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C2D30-3693-49DA-897E-9A0338AB52ED}">
      <dsp:nvSpPr>
        <dsp:cNvPr id="0" name=""/>
        <dsp:cNvSpPr/>
      </dsp:nvSpPr>
      <dsp:spPr>
        <a:xfrm>
          <a:off x="2612571" y="0"/>
          <a:ext cx="870857" cy="58057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chemeClr val="bg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HMI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612571" y="0"/>
        <a:ext cx="870857" cy="580571"/>
      </dsp:txXfrm>
    </dsp:sp>
    <dsp:sp modelId="{EFE368B2-B926-4946-BDF0-96CA1B4B5CC8}">
      <dsp:nvSpPr>
        <dsp:cNvPr id="0" name=""/>
        <dsp:cNvSpPr/>
      </dsp:nvSpPr>
      <dsp:spPr>
        <a:xfrm>
          <a:off x="2177142" y="580571"/>
          <a:ext cx="1741714" cy="58057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shade val="51000"/>
                <a:satMod val="130000"/>
              </a:schemeClr>
            </a:gs>
            <a:gs pos="80000">
              <a:schemeClr val="accent4">
                <a:hueOff val="-744128"/>
                <a:satOff val="4483"/>
                <a:lumOff val="359"/>
                <a:alphaOff val="0"/>
                <a:shade val="93000"/>
                <a:satMod val="13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Databases</a:t>
          </a:r>
        </a:p>
      </dsp:txBody>
      <dsp:txXfrm>
        <a:off x="2481942" y="580571"/>
        <a:ext cx="1132114" cy="580571"/>
      </dsp:txXfrm>
    </dsp:sp>
    <dsp:sp modelId="{81F1248A-7B1F-419C-B68B-24946F6AAF3E}">
      <dsp:nvSpPr>
        <dsp:cNvPr id="0" name=""/>
        <dsp:cNvSpPr/>
      </dsp:nvSpPr>
      <dsp:spPr>
        <a:xfrm>
          <a:off x="1741714" y="1161142"/>
          <a:ext cx="2612571" cy="58057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Front End Processor</a:t>
          </a:r>
        </a:p>
      </dsp:txBody>
      <dsp:txXfrm>
        <a:off x="2198914" y="1161142"/>
        <a:ext cx="1698171" cy="580571"/>
      </dsp:txXfrm>
    </dsp:sp>
    <dsp:sp modelId="{FD2AC8B6-3BA8-47C8-A348-11F548C992D7}">
      <dsp:nvSpPr>
        <dsp:cNvPr id="0" name=""/>
        <dsp:cNvSpPr/>
      </dsp:nvSpPr>
      <dsp:spPr>
        <a:xfrm>
          <a:off x="1306285" y="1741714"/>
          <a:ext cx="3483428" cy="58057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Data concentrators</a:t>
          </a:r>
        </a:p>
      </dsp:txBody>
      <dsp:txXfrm>
        <a:off x="1915885" y="1741714"/>
        <a:ext cx="2264228" cy="580571"/>
      </dsp:txXfrm>
    </dsp:sp>
    <dsp:sp modelId="{C6669510-5C03-45A0-95E4-2525781A34F5}">
      <dsp:nvSpPr>
        <dsp:cNvPr id="0" name=""/>
        <dsp:cNvSpPr/>
      </dsp:nvSpPr>
      <dsp:spPr>
        <a:xfrm>
          <a:off x="870857" y="2322285"/>
          <a:ext cx="4354285" cy="58057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Supervisory Devices (PLCs / RTUs / Embedded) </a:t>
          </a:r>
        </a:p>
      </dsp:txBody>
      <dsp:txXfrm>
        <a:off x="1632857" y="2322285"/>
        <a:ext cx="2830285" cy="580571"/>
      </dsp:txXfrm>
    </dsp:sp>
    <dsp:sp modelId="{1F9581F3-2A58-46AD-AC59-615974D211C6}">
      <dsp:nvSpPr>
        <dsp:cNvPr id="0" name=""/>
        <dsp:cNvSpPr/>
      </dsp:nvSpPr>
      <dsp:spPr>
        <a:xfrm>
          <a:off x="435428" y="2902857"/>
          <a:ext cx="5225142" cy="58057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shade val="51000"/>
                <a:satMod val="130000"/>
              </a:schemeClr>
            </a:gs>
            <a:gs pos="80000">
              <a:schemeClr val="accent4">
                <a:hueOff val="-3720641"/>
                <a:satOff val="22416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Subordinate Devices (PLC, RTU, Embedded)</a:t>
          </a:r>
        </a:p>
      </dsp:txBody>
      <dsp:txXfrm>
        <a:off x="1349828" y="2902857"/>
        <a:ext cx="3396342" cy="580571"/>
      </dsp:txXfrm>
    </dsp:sp>
    <dsp:sp modelId="{210431B8-4715-464F-B855-6A95B3B99555}">
      <dsp:nvSpPr>
        <dsp:cNvPr id="0" name=""/>
        <dsp:cNvSpPr/>
      </dsp:nvSpPr>
      <dsp:spPr>
        <a:xfrm>
          <a:off x="0" y="3483428"/>
          <a:ext cx="6096000" cy="580571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Sensors</a:t>
          </a:r>
        </a:p>
      </dsp:txBody>
      <dsp:txXfrm>
        <a:off x="1066799" y="3483428"/>
        <a:ext cx="3962400" cy="580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DA7F2-BCED-4026-BD27-D77F8B2735B5}">
      <dsp:nvSpPr>
        <dsp:cNvPr id="0" name=""/>
        <dsp:cNvSpPr/>
      </dsp:nvSpPr>
      <dsp:spPr>
        <a:xfrm>
          <a:off x="2171969" y="8001"/>
          <a:ext cx="1105787" cy="71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Train</a:t>
          </a:r>
        </a:p>
      </dsp:txBody>
      <dsp:txXfrm>
        <a:off x="2171969" y="8001"/>
        <a:ext cx="1105787" cy="715433"/>
      </dsp:txXfrm>
    </dsp:sp>
    <dsp:sp modelId="{A4191C21-427D-4AEB-B82E-C113756AD970}">
      <dsp:nvSpPr>
        <dsp:cNvPr id="0" name=""/>
        <dsp:cNvSpPr/>
      </dsp:nvSpPr>
      <dsp:spPr>
        <a:xfrm>
          <a:off x="180051" y="788"/>
          <a:ext cx="3493838" cy="3493838"/>
        </a:xfrm>
        <a:prstGeom prst="circularArrow">
          <a:avLst>
            <a:gd name="adj1" fmla="val 3993"/>
            <a:gd name="adj2" fmla="val 250506"/>
            <a:gd name="adj3" fmla="val 20572272"/>
            <a:gd name="adj4" fmla="val 19204152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865BB-FAFC-4DA8-A6C2-1FB20D7CC54B}">
      <dsp:nvSpPr>
        <dsp:cNvPr id="0" name=""/>
        <dsp:cNvSpPr/>
      </dsp:nvSpPr>
      <dsp:spPr>
        <a:xfrm>
          <a:off x="2853052" y="1389990"/>
          <a:ext cx="1339405" cy="71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dirty="0"/>
            <a:t>Disseminate /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dirty="0"/>
            <a:t>Distinguish</a:t>
          </a:r>
        </a:p>
      </dsp:txBody>
      <dsp:txXfrm>
        <a:off x="2853052" y="1389990"/>
        <a:ext cx="1339405" cy="715433"/>
      </dsp:txXfrm>
    </dsp:sp>
    <dsp:sp modelId="{984BFB95-555F-4146-93AC-619D18754D85}">
      <dsp:nvSpPr>
        <dsp:cNvPr id="0" name=""/>
        <dsp:cNvSpPr/>
      </dsp:nvSpPr>
      <dsp:spPr>
        <a:xfrm>
          <a:off x="180051" y="788"/>
          <a:ext cx="3493838" cy="3493838"/>
        </a:xfrm>
        <a:prstGeom prst="circularArrow">
          <a:avLst>
            <a:gd name="adj1" fmla="val 3993"/>
            <a:gd name="adj2" fmla="val 250506"/>
            <a:gd name="adj3" fmla="val 2145342"/>
            <a:gd name="adj4" fmla="val 777222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CFFBE-5DE3-4395-B9C2-A80C1A477D02}">
      <dsp:nvSpPr>
        <dsp:cNvPr id="0" name=""/>
        <dsp:cNvSpPr/>
      </dsp:nvSpPr>
      <dsp:spPr>
        <a:xfrm>
          <a:off x="2171969" y="2771980"/>
          <a:ext cx="1105787" cy="71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Classify</a:t>
          </a:r>
        </a:p>
      </dsp:txBody>
      <dsp:txXfrm>
        <a:off x="2171969" y="2771980"/>
        <a:ext cx="1105787" cy="715433"/>
      </dsp:txXfrm>
    </dsp:sp>
    <dsp:sp modelId="{C67A777D-44C6-43BF-A5C6-78849A248436}">
      <dsp:nvSpPr>
        <dsp:cNvPr id="0" name=""/>
        <dsp:cNvSpPr/>
      </dsp:nvSpPr>
      <dsp:spPr>
        <a:xfrm>
          <a:off x="180051" y="788"/>
          <a:ext cx="3493838" cy="3493838"/>
        </a:xfrm>
        <a:prstGeom prst="circularArrow">
          <a:avLst>
            <a:gd name="adj1" fmla="val 3993"/>
            <a:gd name="adj2" fmla="val 250506"/>
            <a:gd name="adj3" fmla="val 5679381"/>
            <a:gd name="adj4" fmla="val 4870113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6A35F-6BAB-461C-BA31-0A45EE02BF3C}">
      <dsp:nvSpPr>
        <dsp:cNvPr id="0" name=""/>
        <dsp:cNvSpPr/>
      </dsp:nvSpPr>
      <dsp:spPr>
        <a:xfrm>
          <a:off x="576185" y="2771980"/>
          <a:ext cx="1105787" cy="71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Annotate</a:t>
          </a:r>
        </a:p>
      </dsp:txBody>
      <dsp:txXfrm>
        <a:off x="576185" y="2771980"/>
        <a:ext cx="1105787" cy="715433"/>
      </dsp:txXfrm>
    </dsp:sp>
    <dsp:sp modelId="{FCB1E6F4-9B34-4547-88AF-8BE470D973CC}">
      <dsp:nvSpPr>
        <dsp:cNvPr id="0" name=""/>
        <dsp:cNvSpPr/>
      </dsp:nvSpPr>
      <dsp:spPr>
        <a:xfrm>
          <a:off x="180051" y="788"/>
          <a:ext cx="3493838" cy="3493838"/>
        </a:xfrm>
        <a:prstGeom prst="circularArrow">
          <a:avLst>
            <a:gd name="adj1" fmla="val 3993"/>
            <a:gd name="adj2" fmla="val 250506"/>
            <a:gd name="adj3" fmla="val 9772272"/>
            <a:gd name="adj4" fmla="val 8404152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A8850-E6CF-4716-BE69-1180B060AFCF}">
      <dsp:nvSpPr>
        <dsp:cNvPr id="0" name=""/>
        <dsp:cNvSpPr/>
      </dsp:nvSpPr>
      <dsp:spPr>
        <a:xfrm>
          <a:off x="-221706" y="1389990"/>
          <a:ext cx="1105787" cy="71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Learn</a:t>
          </a:r>
        </a:p>
      </dsp:txBody>
      <dsp:txXfrm>
        <a:off x="-221706" y="1389990"/>
        <a:ext cx="1105787" cy="715433"/>
      </dsp:txXfrm>
    </dsp:sp>
    <dsp:sp modelId="{089707B2-AF24-4A13-970D-497CD36140DD}">
      <dsp:nvSpPr>
        <dsp:cNvPr id="0" name=""/>
        <dsp:cNvSpPr/>
      </dsp:nvSpPr>
      <dsp:spPr>
        <a:xfrm>
          <a:off x="180051" y="788"/>
          <a:ext cx="3493838" cy="3493838"/>
        </a:xfrm>
        <a:prstGeom prst="circularArrow">
          <a:avLst>
            <a:gd name="adj1" fmla="val 3993"/>
            <a:gd name="adj2" fmla="val 250506"/>
            <a:gd name="adj3" fmla="val 13165535"/>
            <a:gd name="adj4" fmla="val 11577222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C3FFF-84F1-40A1-8C5A-1B28C388A2C9}">
      <dsp:nvSpPr>
        <dsp:cNvPr id="0" name=""/>
        <dsp:cNvSpPr/>
      </dsp:nvSpPr>
      <dsp:spPr>
        <a:xfrm>
          <a:off x="771362" y="8001"/>
          <a:ext cx="715433" cy="715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Feed</a:t>
          </a:r>
        </a:p>
      </dsp:txBody>
      <dsp:txXfrm>
        <a:off x="771362" y="8001"/>
        <a:ext cx="715433" cy="715433"/>
      </dsp:txXfrm>
    </dsp:sp>
    <dsp:sp modelId="{F3762D56-1A8F-42B7-B78C-93197C19748D}">
      <dsp:nvSpPr>
        <dsp:cNvPr id="0" name=""/>
        <dsp:cNvSpPr/>
      </dsp:nvSpPr>
      <dsp:spPr>
        <a:xfrm>
          <a:off x="180051" y="788"/>
          <a:ext cx="3493838" cy="3493838"/>
        </a:xfrm>
        <a:prstGeom prst="circularArrow">
          <a:avLst>
            <a:gd name="adj1" fmla="val 3993"/>
            <a:gd name="adj2" fmla="val 250506"/>
            <a:gd name="adj3" fmla="val 16479381"/>
            <a:gd name="adj4" fmla="val 15239288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DA7F2-BCED-4026-BD27-D77F8B2735B5}">
      <dsp:nvSpPr>
        <dsp:cNvPr id="0" name=""/>
        <dsp:cNvSpPr/>
      </dsp:nvSpPr>
      <dsp:spPr>
        <a:xfrm>
          <a:off x="2193324" y="162428"/>
          <a:ext cx="1122269" cy="726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>
              <a:solidFill>
                <a:srgbClr val="FFC000"/>
              </a:solidFill>
            </a:rPr>
            <a:t>Automated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>
              <a:solidFill>
                <a:srgbClr val="FFC000"/>
              </a:solidFill>
            </a:rPr>
            <a:t>Training</a:t>
          </a:r>
        </a:p>
      </dsp:txBody>
      <dsp:txXfrm>
        <a:off x="2193324" y="162428"/>
        <a:ext cx="1122269" cy="726096"/>
      </dsp:txXfrm>
    </dsp:sp>
    <dsp:sp modelId="{A4191C21-427D-4AEB-B82E-C113756AD970}">
      <dsp:nvSpPr>
        <dsp:cNvPr id="0" name=""/>
        <dsp:cNvSpPr/>
      </dsp:nvSpPr>
      <dsp:spPr>
        <a:xfrm>
          <a:off x="170082" y="154961"/>
          <a:ext cx="3548093" cy="3548093"/>
        </a:xfrm>
        <a:prstGeom prst="circularArrow">
          <a:avLst>
            <a:gd name="adj1" fmla="val 3991"/>
            <a:gd name="adj2" fmla="val 250338"/>
            <a:gd name="adj3" fmla="val 20572972"/>
            <a:gd name="adj4" fmla="val 19203477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865BB-FAFC-4DA8-A6C2-1FB20D7CC54B}">
      <dsp:nvSpPr>
        <dsp:cNvPr id="0" name=""/>
        <dsp:cNvSpPr/>
      </dsp:nvSpPr>
      <dsp:spPr>
        <a:xfrm>
          <a:off x="2921161" y="1565960"/>
          <a:ext cx="1287253" cy="726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dirty="0"/>
            <a:t>Disseminate /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dirty="0"/>
            <a:t>Distinguish</a:t>
          </a:r>
        </a:p>
      </dsp:txBody>
      <dsp:txXfrm>
        <a:off x="2921161" y="1565960"/>
        <a:ext cx="1287253" cy="726096"/>
      </dsp:txXfrm>
    </dsp:sp>
    <dsp:sp modelId="{984BFB95-555F-4146-93AC-619D18754D85}">
      <dsp:nvSpPr>
        <dsp:cNvPr id="0" name=""/>
        <dsp:cNvSpPr/>
      </dsp:nvSpPr>
      <dsp:spPr>
        <a:xfrm>
          <a:off x="170082" y="154961"/>
          <a:ext cx="3548093" cy="3548093"/>
        </a:xfrm>
        <a:prstGeom prst="circularArrow">
          <a:avLst>
            <a:gd name="adj1" fmla="val 3991"/>
            <a:gd name="adj2" fmla="val 250338"/>
            <a:gd name="adj3" fmla="val 2146186"/>
            <a:gd name="adj4" fmla="val 776690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CFFBE-5DE3-4395-B9C2-A80C1A477D02}">
      <dsp:nvSpPr>
        <dsp:cNvPr id="0" name=""/>
        <dsp:cNvSpPr/>
      </dsp:nvSpPr>
      <dsp:spPr>
        <a:xfrm>
          <a:off x="2193324" y="2969491"/>
          <a:ext cx="1122269" cy="726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Classify</a:t>
          </a:r>
        </a:p>
      </dsp:txBody>
      <dsp:txXfrm>
        <a:off x="2193324" y="2969491"/>
        <a:ext cx="1122269" cy="726096"/>
      </dsp:txXfrm>
    </dsp:sp>
    <dsp:sp modelId="{C67A777D-44C6-43BF-A5C6-78849A248436}">
      <dsp:nvSpPr>
        <dsp:cNvPr id="0" name=""/>
        <dsp:cNvSpPr/>
      </dsp:nvSpPr>
      <dsp:spPr>
        <a:xfrm>
          <a:off x="170082" y="154961"/>
          <a:ext cx="3548093" cy="3548093"/>
        </a:xfrm>
        <a:prstGeom prst="circularArrow">
          <a:avLst>
            <a:gd name="adj1" fmla="val 3991"/>
            <a:gd name="adj2" fmla="val 250338"/>
            <a:gd name="adj3" fmla="val 5680360"/>
            <a:gd name="adj4" fmla="val 4869302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6A35F-6BAB-461C-BA31-0A45EE02BF3C}">
      <dsp:nvSpPr>
        <dsp:cNvPr id="0" name=""/>
        <dsp:cNvSpPr/>
      </dsp:nvSpPr>
      <dsp:spPr>
        <a:xfrm>
          <a:off x="572665" y="2969491"/>
          <a:ext cx="1122269" cy="726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Annotate</a:t>
          </a:r>
        </a:p>
      </dsp:txBody>
      <dsp:txXfrm>
        <a:off x="572665" y="2969491"/>
        <a:ext cx="1122269" cy="726096"/>
      </dsp:txXfrm>
    </dsp:sp>
    <dsp:sp modelId="{FCB1E6F4-9B34-4547-88AF-8BE470D973CC}">
      <dsp:nvSpPr>
        <dsp:cNvPr id="0" name=""/>
        <dsp:cNvSpPr/>
      </dsp:nvSpPr>
      <dsp:spPr>
        <a:xfrm>
          <a:off x="170082" y="154961"/>
          <a:ext cx="3548093" cy="3548093"/>
        </a:xfrm>
        <a:prstGeom prst="circularArrow">
          <a:avLst>
            <a:gd name="adj1" fmla="val 3991"/>
            <a:gd name="adj2" fmla="val 250338"/>
            <a:gd name="adj3" fmla="val 9772972"/>
            <a:gd name="adj4" fmla="val 8403477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A8850-E6CF-4716-BE69-1180B060AFCF}">
      <dsp:nvSpPr>
        <dsp:cNvPr id="0" name=""/>
        <dsp:cNvSpPr/>
      </dsp:nvSpPr>
      <dsp:spPr>
        <a:xfrm>
          <a:off x="-237664" y="1565960"/>
          <a:ext cx="1122269" cy="726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Learn</a:t>
          </a:r>
        </a:p>
      </dsp:txBody>
      <dsp:txXfrm>
        <a:off x="-237664" y="1565960"/>
        <a:ext cx="1122269" cy="726096"/>
      </dsp:txXfrm>
    </dsp:sp>
    <dsp:sp modelId="{089707B2-AF24-4A13-970D-497CD36140DD}">
      <dsp:nvSpPr>
        <dsp:cNvPr id="0" name=""/>
        <dsp:cNvSpPr/>
      </dsp:nvSpPr>
      <dsp:spPr>
        <a:xfrm>
          <a:off x="188500" y="62621"/>
          <a:ext cx="3548093" cy="3548093"/>
        </a:xfrm>
        <a:prstGeom prst="circularArrow">
          <a:avLst>
            <a:gd name="adj1" fmla="val 3991"/>
            <a:gd name="adj2" fmla="val 250338"/>
            <a:gd name="adj3" fmla="val 12697992"/>
            <a:gd name="adj4" fmla="val 11376931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C3FFF-84F1-40A1-8C5A-1B28C388A2C9}">
      <dsp:nvSpPr>
        <dsp:cNvPr id="0" name=""/>
        <dsp:cNvSpPr/>
      </dsp:nvSpPr>
      <dsp:spPr>
        <a:xfrm>
          <a:off x="552845" y="162428"/>
          <a:ext cx="1002471" cy="726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>
              <a:solidFill>
                <a:srgbClr val="FFC000"/>
              </a:solidFill>
            </a:rPr>
            <a:t>Automated Ingest</a:t>
          </a:r>
        </a:p>
      </dsp:txBody>
      <dsp:txXfrm>
        <a:off x="552845" y="162428"/>
        <a:ext cx="1002471" cy="726096"/>
      </dsp:txXfrm>
    </dsp:sp>
    <dsp:sp modelId="{F3762D56-1A8F-42B7-B78C-93197C19748D}">
      <dsp:nvSpPr>
        <dsp:cNvPr id="0" name=""/>
        <dsp:cNvSpPr/>
      </dsp:nvSpPr>
      <dsp:spPr>
        <a:xfrm>
          <a:off x="64305" y="128601"/>
          <a:ext cx="3548093" cy="3548093"/>
        </a:xfrm>
        <a:prstGeom prst="circularArrow">
          <a:avLst>
            <a:gd name="adj1" fmla="val 3991"/>
            <a:gd name="adj2" fmla="val 250338"/>
            <a:gd name="adj3" fmla="val 16708784"/>
            <a:gd name="adj4" fmla="val 15596528"/>
            <a:gd name="adj5" fmla="val 46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F0783-4171-49DD-ABA2-4F9FEF2386F3}">
      <dsp:nvSpPr>
        <dsp:cNvPr id="0" name=""/>
        <dsp:cNvSpPr/>
      </dsp:nvSpPr>
      <dsp:spPr>
        <a:xfrm>
          <a:off x="353949" y="121348"/>
          <a:ext cx="612538" cy="61263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2D722-96F8-4623-8FF2-61DEFA2C4513}">
      <dsp:nvSpPr>
        <dsp:cNvPr id="0" name=""/>
        <dsp:cNvSpPr/>
      </dsp:nvSpPr>
      <dsp:spPr>
        <a:xfrm>
          <a:off x="489340" y="342526"/>
          <a:ext cx="340375" cy="17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M&amp;S</a:t>
          </a:r>
        </a:p>
      </dsp:txBody>
      <dsp:txXfrm>
        <a:off x="489340" y="342526"/>
        <a:ext cx="340375" cy="170147"/>
      </dsp:txXfrm>
    </dsp:sp>
    <dsp:sp modelId="{3DAAF9B1-FA72-46F5-A876-E687BB3A31A6}">
      <dsp:nvSpPr>
        <dsp:cNvPr id="0" name=""/>
        <dsp:cNvSpPr/>
      </dsp:nvSpPr>
      <dsp:spPr>
        <a:xfrm>
          <a:off x="183819" y="473350"/>
          <a:ext cx="612538" cy="61263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E2CE6-ECEE-49FB-B6BB-A856726EB18F}">
      <dsp:nvSpPr>
        <dsp:cNvPr id="0" name=""/>
        <dsp:cNvSpPr/>
      </dsp:nvSpPr>
      <dsp:spPr>
        <a:xfrm>
          <a:off x="319900" y="696565"/>
          <a:ext cx="340375" cy="17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Agent</a:t>
          </a:r>
        </a:p>
      </dsp:txBody>
      <dsp:txXfrm>
        <a:off x="319900" y="696565"/>
        <a:ext cx="340375" cy="170147"/>
      </dsp:txXfrm>
    </dsp:sp>
    <dsp:sp modelId="{D5C11D76-C80A-4E73-AB64-8FBB51724850}">
      <dsp:nvSpPr>
        <dsp:cNvPr id="0" name=""/>
        <dsp:cNvSpPr/>
      </dsp:nvSpPr>
      <dsp:spPr>
        <a:xfrm>
          <a:off x="397546" y="867476"/>
          <a:ext cx="526265" cy="5264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06016-5011-4E5C-88FD-DF0A6259CA74}">
      <dsp:nvSpPr>
        <dsp:cNvPr id="0" name=""/>
        <dsp:cNvSpPr/>
      </dsp:nvSpPr>
      <dsp:spPr>
        <a:xfrm>
          <a:off x="490145" y="1051113"/>
          <a:ext cx="340375" cy="17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Tradition</a:t>
          </a:r>
        </a:p>
      </dsp:txBody>
      <dsp:txXfrm>
        <a:off x="490145" y="1051113"/>
        <a:ext cx="340375" cy="170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F0783-4171-49DD-ABA2-4F9FEF2386F3}">
      <dsp:nvSpPr>
        <dsp:cNvPr id="0" name=""/>
        <dsp:cNvSpPr/>
      </dsp:nvSpPr>
      <dsp:spPr>
        <a:xfrm>
          <a:off x="353949" y="121348"/>
          <a:ext cx="612538" cy="61263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2D722-96F8-4623-8FF2-61DEFA2C4513}">
      <dsp:nvSpPr>
        <dsp:cNvPr id="0" name=""/>
        <dsp:cNvSpPr/>
      </dsp:nvSpPr>
      <dsp:spPr>
        <a:xfrm>
          <a:off x="489340" y="342526"/>
          <a:ext cx="340375" cy="17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Mission</a:t>
          </a:r>
        </a:p>
      </dsp:txBody>
      <dsp:txXfrm>
        <a:off x="489340" y="342526"/>
        <a:ext cx="340375" cy="170147"/>
      </dsp:txXfrm>
    </dsp:sp>
    <dsp:sp modelId="{3DAAF9B1-FA72-46F5-A876-E687BB3A31A6}">
      <dsp:nvSpPr>
        <dsp:cNvPr id="0" name=""/>
        <dsp:cNvSpPr/>
      </dsp:nvSpPr>
      <dsp:spPr>
        <a:xfrm>
          <a:off x="183819" y="473350"/>
          <a:ext cx="612538" cy="61263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E2CE6-ECEE-49FB-B6BB-A856726EB18F}">
      <dsp:nvSpPr>
        <dsp:cNvPr id="0" name=""/>
        <dsp:cNvSpPr/>
      </dsp:nvSpPr>
      <dsp:spPr>
        <a:xfrm>
          <a:off x="319900" y="696565"/>
          <a:ext cx="340375" cy="17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Behavioral</a:t>
          </a:r>
        </a:p>
      </dsp:txBody>
      <dsp:txXfrm>
        <a:off x="319900" y="696565"/>
        <a:ext cx="340375" cy="170147"/>
      </dsp:txXfrm>
    </dsp:sp>
    <dsp:sp modelId="{D5C11D76-C80A-4E73-AB64-8FBB51724850}">
      <dsp:nvSpPr>
        <dsp:cNvPr id="0" name=""/>
        <dsp:cNvSpPr/>
      </dsp:nvSpPr>
      <dsp:spPr>
        <a:xfrm>
          <a:off x="397546" y="867476"/>
          <a:ext cx="526265" cy="5264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06016-5011-4E5C-88FD-DF0A6259CA74}">
      <dsp:nvSpPr>
        <dsp:cNvPr id="0" name=""/>
        <dsp:cNvSpPr/>
      </dsp:nvSpPr>
      <dsp:spPr>
        <a:xfrm>
          <a:off x="490145" y="1051113"/>
          <a:ext cx="340375" cy="17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Standard</a:t>
          </a:r>
        </a:p>
      </dsp:txBody>
      <dsp:txXfrm>
        <a:off x="490145" y="1051113"/>
        <a:ext cx="340375" cy="170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06E20-8937-40DD-999C-52C347508F35}" type="datetimeFigureOut">
              <a:rPr lang="en-US" smtClean="0"/>
              <a:t>7/20/2018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A9FA4-4370-47AC-A2B5-1FED852063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D1A63-8B7E-4F94-A1FC-C9D7CF182FA2}" type="datetime4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July 20, 2018</a:t>
            </a:fld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AAD957-E081-4598-BE1F-A723D9E08327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3C71A-5B6D-481B-A590-AB22B71FB9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95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616200"/>
            <a:ext cx="7772400" cy="1470025"/>
          </a:xfrm>
        </p:spPr>
        <p:txBody>
          <a:bodyPr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35400"/>
            <a:ext cx="6400800" cy="132080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32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86" y="177803"/>
            <a:ext cx="2323914" cy="4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6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219170">
              <a:buSzPct val="25000"/>
            </a:pPr>
            <a:fld id="{00000000-1234-1234-1234-123412341234}" type="slidenum">
              <a:rPr lang="en" sz="1600" kern="0" smtClean="0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 defTabSz="1219170">
                <a:buSzPct val="25000"/>
              </a:pPr>
              <a:t>‹#›</a:t>
            </a:fld>
            <a:endParaRPr lang="en" sz="1600" kern="0" dirty="0">
              <a:solidFill>
                <a:srgbClr val="89898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74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8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219170">
              <a:buSzPct val="25000"/>
            </a:pPr>
            <a:fld id="{00000000-1234-1234-1234-123412341234}" type="slidenum">
              <a:rPr lang="en" sz="1600" kern="0" smtClean="0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 defTabSz="1219170">
                <a:buSzPct val="25000"/>
              </a:pPr>
              <a:t>‹#›</a:t>
            </a:fld>
            <a:endParaRPr lang="en" sz="1600" kern="0" dirty="0">
              <a:solidFill>
                <a:srgbClr val="89898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71663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lumn Subhead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28600" y="119063"/>
            <a:ext cx="8686800" cy="10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609585" marR="0" lvl="5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1219170" marR="0" lvl="6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828754" marR="0" lvl="7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438339" marR="0" lvl="8" indent="0" algn="l" rtl="0">
              <a:spcBef>
                <a:spcPts val="0"/>
              </a:spcBef>
              <a:spcAft>
                <a:spcPts val="0"/>
              </a:spcAft>
              <a:buNone/>
              <a:defRPr sz="42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228600" y="1874519"/>
            <a:ext cx="4297800" cy="44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4058" marR="0" lvl="0" indent="-22249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Noto Sans Symbols"/>
              <a:buChar char="▶"/>
              <a:defRPr sz="2933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30231" marR="0" lvl="1" indent="-245950" algn="l" rtl="0"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Noto Sans Symbols"/>
              <a:buChar char="▶"/>
              <a:defRPr sz="26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096406" marR="0" lvl="2" indent="-201671" algn="l" rtl="0">
              <a:spcBef>
                <a:spcPts val="667"/>
              </a:spcBef>
              <a:spcAft>
                <a:spcPts val="0"/>
              </a:spcAft>
              <a:buClr>
                <a:srgbClr val="9BBB59"/>
              </a:buClr>
              <a:buSzPct val="76000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462579" marR="0" lvl="3" indent="-243410" algn="l" rtl="0">
              <a:spcBef>
                <a:spcPts val="533"/>
              </a:spcBef>
              <a:spcAft>
                <a:spcPts val="0"/>
              </a:spcAft>
              <a:buClr>
                <a:srgbClr val="8064A2"/>
              </a:buClr>
              <a:buSzPct val="50000"/>
              <a:buFont typeface="Noto Sans Symbols"/>
              <a:buChar char="◻"/>
              <a:defRPr sz="2133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754" marR="0" lvl="4" indent="-221820" algn="l" rtl="0">
              <a:spcBef>
                <a:spcPts val="400"/>
              </a:spcBef>
              <a:spcAft>
                <a:spcPts val="0"/>
              </a:spcAft>
              <a:buClr>
                <a:srgbClr val="4BACC6"/>
              </a:buClr>
              <a:buSzPct val="70000"/>
              <a:buFont typeface="Noto Sans Symbols"/>
              <a:buChar char="•"/>
              <a:defRPr sz="18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194505" marR="0" lvl="5" indent="-145623" algn="l" rtl="0">
              <a:spcBef>
                <a:spcPts val="400"/>
              </a:spcBef>
              <a:buClr>
                <a:srgbClr val="8BA1B3"/>
              </a:buClr>
              <a:buSzPct val="75000"/>
              <a:buFont typeface="Noto Sans Symbols"/>
              <a:buChar char="▶"/>
              <a:defRPr sz="2133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438339" marR="0" lvl="6" indent="-165096" algn="l" rtl="0">
              <a:spcBef>
                <a:spcPts val="400"/>
              </a:spcBef>
              <a:buClr>
                <a:srgbClr val="646C8F"/>
              </a:buClr>
              <a:buSzPct val="75000"/>
              <a:buFont typeface="Noto Sans Symbols"/>
              <a:buChar char="▶"/>
              <a:defRPr sz="18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682172" marR="0" lvl="7" indent="-154935" algn="l" rtl="0">
              <a:spcBef>
                <a:spcPts val="400"/>
              </a:spcBef>
              <a:buClr>
                <a:srgbClr val="BABABA"/>
              </a:buClr>
              <a:buSzPct val="75000"/>
              <a:buFont typeface="Noto Sans Symbols"/>
              <a:buChar char="▶"/>
              <a:defRPr sz="18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926007" marR="0" lvl="8" indent="-174409" algn="l" rtl="0">
              <a:spcBef>
                <a:spcPts val="400"/>
              </a:spcBef>
              <a:buClr>
                <a:srgbClr val="9FB8CD"/>
              </a:buClr>
              <a:buSzPct val="75000"/>
              <a:buFont typeface="Noto Sans Symbols"/>
              <a:buChar char="▶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228600" y="1280159"/>
            <a:ext cx="4297800" cy="5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4058" marR="0" lvl="0" indent="-22249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Noto Sans Symbols"/>
              <a:buChar char="▶"/>
              <a:defRPr sz="2933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30231" marR="0" lvl="1" indent="-245950" algn="l" rtl="0"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Noto Sans Symbols"/>
              <a:buChar char="▶"/>
              <a:defRPr sz="26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096406" marR="0" lvl="2" indent="-201671" algn="l" rtl="0">
              <a:spcBef>
                <a:spcPts val="667"/>
              </a:spcBef>
              <a:spcAft>
                <a:spcPts val="0"/>
              </a:spcAft>
              <a:buClr>
                <a:srgbClr val="9BBB59"/>
              </a:buClr>
              <a:buSzPct val="76000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462579" marR="0" lvl="3" indent="-243410" algn="l" rtl="0">
              <a:spcBef>
                <a:spcPts val="533"/>
              </a:spcBef>
              <a:spcAft>
                <a:spcPts val="0"/>
              </a:spcAft>
              <a:buClr>
                <a:srgbClr val="8064A2"/>
              </a:buClr>
              <a:buSzPct val="50000"/>
              <a:buFont typeface="Noto Sans Symbols"/>
              <a:buChar char="◻"/>
              <a:defRPr sz="2133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754" marR="0" lvl="4" indent="-221820" algn="l" rtl="0">
              <a:spcBef>
                <a:spcPts val="400"/>
              </a:spcBef>
              <a:spcAft>
                <a:spcPts val="0"/>
              </a:spcAft>
              <a:buClr>
                <a:srgbClr val="4BACC6"/>
              </a:buClr>
              <a:buSzPct val="70000"/>
              <a:buFont typeface="Noto Sans Symbols"/>
              <a:buChar char="•"/>
              <a:defRPr sz="18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194505" marR="0" lvl="5" indent="-145623" algn="l" rtl="0">
              <a:spcBef>
                <a:spcPts val="400"/>
              </a:spcBef>
              <a:buClr>
                <a:srgbClr val="8BA1B3"/>
              </a:buClr>
              <a:buSzPct val="75000"/>
              <a:buFont typeface="Noto Sans Symbols"/>
              <a:buChar char="▶"/>
              <a:defRPr sz="2133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438339" marR="0" lvl="6" indent="-165096" algn="l" rtl="0">
              <a:spcBef>
                <a:spcPts val="400"/>
              </a:spcBef>
              <a:buClr>
                <a:srgbClr val="646C8F"/>
              </a:buClr>
              <a:buSzPct val="75000"/>
              <a:buFont typeface="Noto Sans Symbols"/>
              <a:buChar char="▶"/>
              <a:defRPr sz="18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682172" marR="0" lvl="7" indent="-154935" algn="l" rtl="0">
              <a:spcBef>
                <a:spcPts val="400"/>
              </a:spcBef>
              <a:buClr>
                <a:srgbClr val="BABABA"/>
              </a:buClr>
              <a:buSzPct val="75000"/>
              <a:buFont typeface="Noto Sans Symbols"/>
              <a:buChar char="▶"/>
              <a:defRPr sz="18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926007" marR="0" lvl="8" indent="-174409" algn="l" rtl="0">
              <a:spcBef>
                <a:spcPts val="400"/>
              </a:spcBef>
              <a:buClr>
                <a:srgbClr val="9FB8CD"/>
              </a:buClr>
              <a:buSzPct val="75000"/>
              <a:buFont typeface="Noto Sans Symbols"/>
              <a:buChar char="▶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17720" y="1280159"/>
            <a:ext cx="4297799" cy="5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4058" marR="0" lvl="0" indent="-22249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Noto Sans Symbols"/>
              <a:buChar char="▶"/>
              <a:defRPr sz="2933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30231" marR="0" lvl="1" indent="-245950" algn="l" rtl="0">
              <a:spcBef>
                <a:spcPts val="667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Noto Sans Symbols"/>
              <a:buChar char="▶"/>
              <a:defRPr sz="26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096406" marR="0" lvl="2" indent="-201671" algn="l" rtl="0">
              <a:spcBef>
                <a:spcPts val="667"/>
              </a:spcBef>
              <a:spcAft>
                <a:spcPts val="0"/>
              </a:spcAft>
              <a:buClr>
                <a:srgbClr val="9BBB59"/>
              </a:buClr>
              <a:buSzPct val="76000"/>
              <a:buFont typeface="Noto Sans Symbols"/>
              <a:buChar char="▶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462579" marR="0" lvl="3" indent="-243410" algn="l" rtl="0">
              <a:spcBef>
                <a:spcPts val="533"/>
              </a:spcBef>
              <a:spcAft>
                <a:spcPts val="0"/>
              </a:spcAft>
              <a:buClr>
                <a:srgbClr val="8064A2"/>
              </a:buClr>
              <a:buSzPct val="50000"/>
              <a:buFont typeface="Noto Sans Symbols"/>
              <a:buChar char="◻"/>
              <a:defRPr sz="2133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754" marR="0" lvl="4" indent="-221820" algn="l" rtl="0">
              <a:spcBef>
                <a:spcPts val="400"/>
              </a:spcBef>
              <a:spcAft>
                <a:spcPts val="0"/>
              </a:spcAft>
              <a:buClr>
                <a:srgbClr val="4BACC6"/>
              </a:buClr>
              <a:buSzPct val="70000"/>
              <a:buFont typeface="Noto Sans Symbols"/>
              <a:buChar char="•"/>
              <a:defRPr sz="1867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194505" marR="0" lvl="5" indent="-145623" algn="l" rtl="0">
              <a:spcBef>
                <a:spcPts val="400"/>
              </a:spcBef>
              <a:buClr>
                <a:srgbClr val="8BA1B3"/>
              </a:buClr>
              <a:buSzPct val="75000"/>
              <a:buFont typeface="Noto Sans Symbols"/>
              <a:buChar char="▶"/>
              <a:defRPr sz="2133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438339" marR="0" lvl="6" indent="-165096" algn="l" rtl="0">
              <a:spcBef>
                <a:spcPts val="400"/>
              </a:spcBef>
              <a:buClr>
                <a:srgbClr val="646C8F"/>
              </a:buClr>
              <a:buSzPct val="75000"/>
              <a:buFont typeface="Noto Sans Symbols"/>
              <a:buChar char="▶"/>
              <a:defRPr sz="18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682172" marR="0" lvl="7" indent="-154935" algn="l" rtl="0">
              <a:spcBef>
                <a:spcPts val="400"/>
              </a:spcBef>
              <a:buClr>
                <a:srgbClr val="BABABA"/>
              </a:buClr>
              <a:buSzPct val="75000"/>
              <a:buFont typeface="Noto Sans Symbols"/>
              <a:buChar char="▶"/>
              <a:defRPr sz="1867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926007" marR="0" lvl="8" indent="-174409" algn="l" rtl="0">
              <a:spcBef>
                <a:spcPts val="400"/>
              </a:spcBef>
              <a:buClr>
                <a:srgbClr val="9FB8CD"/>
              </a:buClr>
              <a:buSzPct val="75000"/>
              <a:buFont typeface="Noto Sans Symbols"/>
              <a:buChar char="▶"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5638800" y="6400800"/>
            <a:ext cx="990600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057400" y="6400800"/>
            <a:ext cx="3611700" cy="3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10" name="Shape 10"/>
          <p:cNvSpPr txBox="1">
            <a:spLocks/>
          </p:cNvSpPr>
          <p:nvPr userDrawn="1"/>
        </p:nvSpPr>
        <p:spPr>
          <a:xfrm>
            <a:off x="228600" y="6343220"/>
            <a:ext cx="639900" cy="36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>
              <a:buSzPct val="25000"/>
            </a:pPr>
            <a:fld id="{00000000-1234-1234-1234-123412341234}" type="slidenum">
              <a:rPr lang="en" kern="0" smtClean="0">
                <a:latin typeface="Source Sans Pro"/>
                <a:ea typeface="Source Sans Pro"/>
                <a:cs typeface="Source Sans Pro"/>
                <a:sym typeface="Source Sans Pro"/>
              </a:rPr>
              <a:pPr algn="r" defTabSz="1219170">
                <a:buSzPct val="25000"/>
              </a:pPr>
              <a:t>‹#›</a:t>
            </a:fld>
            <a:endParaRPr lang="en" kern="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08031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7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219170">
              <a:buSzPct val="25000"/>
            </a:pPr>
            <a:fld id="{00000000-1234-1234-1234-123412341234}" type="slidenum">
              <a:rPr lang="en" sz="1600" kern="0" smtClean="0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 defTabSz="1219170">
                <a:buSzPct val="25000"/>
              </a:pPr>
              <a:t>‹#›</a:t>
            </a:fld>
            <a:endParaRPr lang="en" sz="1600" kern="0" dirty="0">
              <a:solidFill>
                <a:srgbClr val="89898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8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9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6683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2577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219170">
              <a:buSzPct val="25000"/>
            </a:pPr>
            <a:fld id="{00000000-1234-1234-1234-123412341234}" type="slidenum">
              <a:rPr lang="en" sz="1600" kern="0" smtClean="0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 defTabSz="1219170">
                <a:buSzPct val="25000"/>
              </a:pPr>
              <a:t>‹#›</a:t>
            </a:fld>
            <a:endParaRPr lang="en" sz="1600" kern="0" dirty="0">
              <a:solidFill>
                <a:srgbClr val="89898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7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6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10"/>
          <p:cNvSpPr txBox="1">
            <a:spLocks/>
          </p:cNvSpPr>
          <p:nvPr userDrawn="1"/>
        </p:nvSpPr>
        <p:spPr>
          <a:xfrm>
            <a:off x="228600" y="6343220"/>
            <a:ext cx="639900" cy="36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>
              <a:buSzPct val="25000"/>
            </a:pPr>
            <a:fld id="{00000000-1234-1234-1234-123412341234}" type="slidenum">
              <a:rPr lang="en" kern="0" smtClean="0">
                <a:latin typeface="Source Sans Pro"/>
                <a:ea typeface="Source Sans Pro"/>
                <a:cs typeface="Source Sans Pro"/>
                <a:sym typeface="Source Sans Pro"/>
              </a:rPr>
              <a:pPr algn="r" defTabSz="1219170">
                <a:buSzPct val="25000"/>
              </a:pPr>
              <a:t>‹#›</a:t>
            </a:fld>
            <a:endParaRPr lang="en" kern="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56011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9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81000"/>
            <a:ext cx="3008313" cy="105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81000"/>
            <a:ext cx="5111750" cy="5745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524000"/>
            <a:ext cx="3008313" cy="46021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9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 kern="0" dirty="0"/>
              <a:t>20-Mar-2015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219170">
              <a:buSzPct val="25000"/>
            </a:pPr>
            <a:fld id="{00000000-1234-1234-1234-123412341234}" type="slidenum">
              <a:rPr lang="en" sz="1600" kern="0" smtClean="0">
                <a:solidFill>
                  <a:srgbClr val="89898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 defTabSz="1219170">
                <a:buSzPct val="25000"/>
              </a:pPr>
              <a:t>‹#›</a:t>
            </a:fld>
            <a:endParaRPr lang="en" sz="1600" kern="0" dirty="0">
              <a:solidFill>
                <a:srgbClr val="89898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9" name="Picture 8" descr="ampex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9247"/>
            <a:ext cx="1066800" cy="2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9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r>
              <a:rPr lang="en-US" kern="0" dirty="0"/>
              <a:t>Ampex Proprietary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4B2BB-4467-4E1A-B864-784A1DC184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5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667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1691318"/>
            <a:ext cx="9220200" cy="1219200"/>
          </a:xfrm>
          <a:ln>
            <a:noFill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dirty="0"/>
              <a:t>Cyber Security for Operations Technology (OT)</a:t>
            </a:r>
          </a:p>
          <a:p>
            <a:pPr algn="ctr">
              <a:defRPr/>
            </a:pPr>
            <a:r>
              <a:rPr lang="en-US" sz="2400" dirty="0"/>
              <a:t> &amp; Why We’re Failing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1716087" y="4250871"/>
            <a:ext cx="5328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/>
              </a:rPr>
              <a:t>This Briefing is Proprietary and Competition Sensitive</a:t>
            </a:r>
          </a:p>
        </p:txBody>
      </p:sp>
    </p:spTree>
    <p:extLst>
      <p:ext uri="{BB962C8B-B14F-4D97-AF65-F5344CB8AC3E}">
        <p14:creationId xmlns:p14="http://schemas.microsoft.com/office/powerpoint/2010/main" val="28811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Compliance vs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meeting security compliance standards make you secure?</a:t>
            </a:r>
          </a:p>
          <a:p>
            <a:r>
              <a:rPr lang="en-US" dirty="0" smtClean="0"/>
              <a:t>NRC &amp; NERC</a:t>
            </a:r>
          </a:p>
          <a:p>
            <a:r>
              <a:rPr lang="en-US" dirty="0" smtClean="0"/>
              <a:t>Remember the Target breach?</a:t>
            </a:r>
          </a:p>
          <a:p>
            <a:pPr lvl="1"/>
            <a:r>
              <a:rPr lang="en-US" dirty="0" smtClean="0"/>
              <a:t>How did it </a:t>
            </a:r>
            <a:r>
              <a:rPr lang="en-US" dirty="0" err="1" smtClean="0"/>
              <a:t>happen..attack</a:t>
            </a:r>
            <a:r>
              <a:rPr lang="en-US" dirty="0" smtClean="0"/>
              <a:t> vector?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alled </a:t>
            </a:r>
            <a:r>
              <a:rPr lang="en-US" dirty="0"/>
              <a:t>an “epic” security </a:t>
            </a:r>
            <a:r>
              <a:rPr lang="en-US" dirty="0" smtClean="0"/>
              <a:t>breach</a:t>
            </a:r>
          </a:p>
          <a:p>
            <a:pPr lvl="1"/>
            <a:r>
              <a:rPr lang="en-US" dirty="0" smtClean="0"/>
              <a:t>Upwards </a:t>
            </a:r>
            <a:r>
              <a:rPr lang="en-US" dirty="0"/>
              <a:t>of 70 million credit and debit card numbers were stolen in late 2013 from the retail </a:t>
            </a:r>
            <a:r>
              <a:rPr lang="en-US" dirty="0" smtClean="0"/>
              <a:t>giant</a:t>
            </a:r>
          </a:p>
          <a:p>
            <a:pPr lvl="1"/>
            <a:r>
              <a:rPr lang="en-US" dirty="0" smtClean="0"/>
              <a:t>Was</a:t>
            </a:r>
            <a:r>
              <a:rPr lang="en-US" dirty="0"/>
              <a:t> validated as PCI-compliant just two months before the breach.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Compliance vs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ompliance</a:t>
            </a:r>
            <a:r>
              <a:rPr lang="en-US" dirty="0"/>
              <a:t> does not equal </a:t>
            </a:r>
            <a:r>
              <a:rPr lang="en-US" dirty="0" smtClean="0"/>
              <a:t>security…Period</a:t>
            </a:r>
          </a:p>
          <a:p>
            <a:r>
              <a:rPr lang="en-US" dirty="0" smtClean="0"/>
              <a:t>It’s </a:t>
            </a:r>
            <a:r>
              <a:rPr lang="en-US" dirty="0"/>
              <a:t>merely a snapshot of how your security program meets a specific set of security requirements at a given moment in </a:t>
            </a:r>
            <a:r>
              <a:rPr lang="en-US" dirty="0" smtClean="0"/>
              <a:t>time</a:t>
            </a:r>
          </a:p>
          <a:p>
            <a:r>
              <a:rPr lang="en-US" dirty="0"/>
              <a:t>The most common misconception? </a:t>
            </a:r>
            <a:endParaRPr lang="en-US" dirty="0" smtClean="0"/>
          </a:p>
          <a:p>
            <a:pPr lvl="1"/>
            <a:r>
              <a:rPr lang="en-US" dirty="0" smtClean="0"/>
              <a:t>Thinking </a:t>
            </a:r>
            <a:r>
              <a:rPr lang="en-US" dirty="0"/>
              <a:t>compliance and security are one and same. </a:t>
            </a:r>
            <a:endParaRPr lang="en-US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fact, they play different roles, both in your internal environment.  </a:t>
            </a:r>
            <a:endParaRPr lang="en-US" dirty="0" smtClean="0"/>
          </a:p>
          <a:p>
            <a:pPr lvl="1"/>
            <a:r>
              <a:rPr lang="en-US" dirty="0" smtClean="0"/>
              <a:t>Proper </a:t>
            </a:r>
            <a:r>
              <a:rPr lang="en-US" dirty="0"/>
              <a:t>cyber security protects your information from threats by controlling how that information is used, consumed and provided. </a:t>
            </a:r>
            <a:endParaRPr lang="en-US" dirty="0" smtClean="0"/>
          </a:p>
          <a:p>
            <a:pPr lvl="1"/>
            <a:r>
              <a:rPr lang="en-US" dirty="0" smtClean="0"/>
              <a:t>Compliance </a:t>
            </a:r>
            <a:r>
              <a:rPr lang="en-US" dirty="0"/>
              <a:t>is a </a:t>
            </a:r>
            <a:r>
              <a:rPr lang="en-US" dirty="0" smtClean="0"/>
              <a:t>demonstration, </a:t>
            </a:r>
            <a:r>
              <a:rPr lang="en-US" dirty="0"/>
              <a:t>a reporting </a:t>
            </a:r>
            <a:r>
              <a:rPr lang="en-US" dirty="0" smtClean="0"/>
              <a:t>function of </a:t>
            </a:r>
            <a:r>
              <a:rPr lang="en-US" dirty="0"/>
              <a:t>how your security program meets specific security standards as laid out by regulatory </a:t>
            </a:r>
            <a:r>
              <a:rPr lang="en-US" dirty="0" smtClean="0"/>
              <a:t>organizations.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 smtClean="0"/>
              <a:t>misperception is:</a:t>
            </a:r>
          </a:p>
          <a:p>
            <a:pPr lvl="1"/>
            <a:r>
              <a:rPr lang="en-US" dirty="0" smtClean="0"/>
              <a:t>Meeting </a:t>
            </a:r>
            <a:r>
              <a:rPr lang="en-US" dirty="0"/>
              <a:t>compliance regulations will cover all security needs. This “checkbox” mentality is a surefire path to inadequate protection. Why? </a:t>
            </a:r>
            <a:endParaRPr lang="en-US" dirty="0" smtClean="0"/>
          </a:p>
          <a:p>
            <a:pPr lvl="1"/>
            <a:r>
              <a:rPr lang="en-US" dirty="0" smtClean="0"/>
              <a:t>Because </a:t>
            </a:r>
            <a:r>
              <a:rPr lang="en-US" dirty="0"/>
              <a:t>compliance corresponds to a set of specific requirements that change slowly, not the daily changes in the security </a:t>
            </a:r>
            <a:r>
              <a:rPr lang="en-US" dirty="0" smtClean="0"/>
              <a:t>landscape.</a:t>
            </a:r>
          </a:p>
          <a:p>
            <a:r>
              <a:rPr lang="en-US" dirty="0" smtClean="0"/>
              <a:t>NERC/CIP</a:t>
            </a:r>
          </a:p>
          <a:p>
            <a:pPr lvl="1"/>
            <a:r>
              <a:rPr lang="en-US" dirty="0" smtClean="0"/>
              <a:t>North America Energy Reliability Corporation</a:t>
            </a:r>
          </a:p>
          <a:p>
            <a:pPr lvl="1"/>
            <a:r>
              <a:rPr lang="en-US" dirty="0" smtClean="0"/>
              <a:t>V7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Insider Threat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old threat as defined, “An insider threat is a </a:t>
            </a:r>
            <a:r>
              <a:rPr lang="en-US" b="1" u="sng" dirty="0"/>
              <a:t>malicious threat</a:t>
            </a:r>
            <a:r>
              <a:rPr lang="en-US" dirty="0"/>
              <a:t> to an organization that comes from people within the organization, such as employees, former employees, contractors or business associates, who have inside information concerning the organization's security practices, data and computer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Incompetence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The new “insider threat” problem is still a part of the old insider threat that has been around for </a:t>
            </a:r>
            <a:r>
              <a:rPr lang="en-US" dirty="0" smtClean="0"/>
              <a:t>years but no one is calling it out for what it is.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dirty="0"/>
              <a:t>new one that I’m going to single out is specifically </a:t>
            </a:r>
            <a:r>
              <a:rPr lang="en-US" b="1" i="1" u="sng" dirty="0" smtClean="0"/>
              <a:t>incompetence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I’ll go one step further and call it gross </a:t>
            </a:r>
            <a:r>
              <a:rPr lang="en-US" dirty="0" smtClean="0"/>
              <a:t>incompetence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Laziness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161670"/>
          </a:xfrm>
        </p:spPr>
        <p:txBody>
          <a:bodyPr>
            <a:normAutofit/>
          </a:bodyPr>
          <a:lstStyle/>
          <a:p>
            <a:r>
              <a:rPr lang="en-US" dirty="0"/>
              <a:t>Lazy isn’t just limited to the now and current generation and there are actually many </a:t>
            </a:r>
            <a:r>
              <a:rPr lang="en-US" dirty="0" smtClean="0"/>
              <a:t>layers</a:t>
            </a:r>
          </a:p>
          <a:p>
            <a:r>
              <a:rPr lang="en-US" dirty="0" smtClean="0"/>
              <a:t>Previous case study</a:t>
            </a:r>
          </a:p>
          <a:p>
            <a:r>
              <a:rPr lang="en-US" dirty="0" smtClean="0"/>
              <a:t>Casino Example</a:t>
            </a:r>
          </a:p>
          <a:p>
            <a:r>
              <a:rPr lang="en-US" dirty="0" smtClean="0"/>
              <a:t>Oil Refinery Example</a:t>
            </a:r>
          </a:p>
          <a:p>
            <a:r>
              <a:rPr lang="en-US" dirty="0" smtClean="0"/>
              <a:t>Our Wonderful Millennials</a:t>
            </a:r>
          </a:p>
          <a:p>
            <a:pPr lvl="1"/>
            <a:r>
              <a:rPr lang="en-US" dirty="0" smtClean="0"/>
              <a:t>Not going to group them all under one umbrella</a:t>
            </a:r>
          </a:p>
          <a:p>
            <a:pPr lvl="1"/>
            <a:r>
              <a:rPr lang="en-US" dirty="0" smtClean="0"/>
              <a:t>Each generation has that percentage but this generation seems to have been blessed with that gene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Laziness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Hires</a:t>
            </a:r>
          </a:p>
          <a:p>
            <a:r>
              <a:rPr lang="en-US" dirty="0" smtClean="0"/>
              <a:t>The next generation of operators</a:t>
            </a:r>
          </a:p>
          <a:p>
            <a:pPr lvl="1"/>
            <a:r>
              <a:rPr lang="en-US" dirty="0" smtClean="0"/>
              <a:t>Nuclear</a:t>
            </a:r>
          </a:p>
          <a:p>
            <a:pPr lvl="1"/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Water</a:t>
            </a:r>
          </a:p>
          <a:p>
            <a:r>
              <a:rPr lang="en-US" dirty="0" smtClean="0"/>
              <a:t>I actually hear on CNN where one lady was talking about A.I. for our next soldiers.</a:t>
            </a:r>
          </a:p>
          <a:p>
            <a:pPr lvl="1"/>
            <a:r>
              <a:rPr lang="en-US" dirty="0" smtClean="0"/>
              <a:t>She made a comment, “Technology doesn’t make mistakes”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2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540956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We </a:t>
            </a:r>
            <a:r>
              <a:rPr lang="en-US" dirty="0"/>
              <a:t>give our adversaries our </a:t>
            </a:r>
            <a:r>
              <a:rPr lang="en-US" dirty="0" smtClean="0"/>
              <a:t>playbook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We sell </a:t>
            </a:r>
            <a:r>
              <a:rPr lang="en-US" dirty="0"/>
              <a:t>them our security </a:t>
            </a:r>
            <a:r>
              <a:rPr lang="en-US" dirty="0" smtClean="0"/>
              <a:t>products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We train them </a:t>
            </a:r>
            <a:r>
              <a:rPr lang="en-US" dirty="0"/>
              <a:t>to be certified in how we defend and let’s not forget penetration testers.  </a:t>
            </a: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All </a:t>
            </a:r>
            <a:r>
              <a:rPr lang="en-US" dirty="0"/>
              <a:t>the while we only secure for compliance for some of our most critical infrastructures.  </a:t>
            </a: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We have incompetent </a:t>
            </a:r>
            <a:r>
              <a:rPr lang="en-US" dirty="0"/>
              <a:t>people trying to secure these systems but are too lazy to make simple passwords or hit the keystrokes on the keyboard to logout and log back in.  </a:t>
            </a: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And </a:t>
            </a:r>
            <a:r>
              <a:rPr lang="en-US" dirty="0"/>
              <a:t>to top it all off we allow foreign nationals in to work on our critical infrastructures in essence giving them 100% intelligence to not only the networks but exactly how we defend them incase our adversaries are thinking it can’t be that easy if they give away their defensive playbook.  </a:t>
            </a: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Have </a:t>
            </a:r>
            <a:r>
              <a:rPr lang="en-US" dirty="0"/>
              <a:t>is missed anything?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Control System Pyramid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Commercial-in-Confidence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6502E-05F7-4480-85DF-80A3E5D2BFE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496477" y="15289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Brace 8"/>
          <p:cNvSpPr/>
          <p:nvPr/>
        </p:nvSpPr>
        <p:spPr>
          <a:xfrm>
            <a:off x="6071614" y="1528976"/>
            <a:ext cx="862586" cy="1754153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629319" y="1531937"/>
            <a:ext cx="2361148" cy="0"/>
          </a:xfrm>
          <a:prstGeom prst="line">
            <a:avLst/>
          </a:prstGeom>
          <a:ln w="2222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09800" y="3283131"/>
            <a:ext cx="3861814" cy="0"/>
          </a:xfrm>
          <a:prstGeom prst="line">
            <a:avLst/>
          </a:prstGeom>
          <a:ln w="2222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2791623"/>
            <a:ext cx="731808" cy="23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29" y="3144507"/>
            <a:ext cx="811668" cy="23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09" y="1770001"/>
            <a:ext cx="1077519" cy="33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214" y="2239483"/>
            <a:ext cx="1143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Brace 16"/>
          <p:cNvSpPr/>
          <p:nvPr/>
        </p:nvSpPr>
        <p:spPr>
          <a:xfrm>
            <a:off x="6242628" y="3283129"/>
            <a:ext cx="862586" cy="2309847"/>
          </a:xfrm>
          <a:prstGeom prst="rightBrace">
            <a:avLst/>
          </a:prstGeom>
          <a:ln w="19050">
            <a:solidFill>
              <a:srgbClr val="2D03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214" y="4405446"/>
            <a:ext cx="1693737" cy="290449"/>
          </a:xfrm>
          <a:prstGeom prst="rect">
            <a:avLst/>
          </a:prstGeom>
        </p:spPr>
      </p:pic>
      <p:pic>
        <p:nvPicPr>
          <p:cNvPr id="18" name="Picture 17" descr="http://ww1.prweb.com/prfiles/2016/01/06/13153479/tN_59626_ProteoThera_Logo_Final_Reticle.pn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736294"/>
            <a:ext cx="582562" cy="459749"/>
          </a:xfrm>
          <a:prstGeom prst="rect">
            <a:avLst/>
          </a:prstGeom>
          <a:noFill/>
          <a:effectLst>
            <a:outerShdw algn="ctr" rotWithShape="0">
              <a:srgbClr val="7030A0"/>
            </a:outerShdw>
          </a:effectLst>
          <a:ex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6BBD3-3631-49FA-87AD-9B4166EEA6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1395" y="2682494"/>
            <a:ext cx="535405" cy="535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BE47DC-092D-4F8B-8154-A84B8978CF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4997" y="1458541"/>
            <a:ext cx="859367" cy="5524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5750237"/>
            <a:ext cx="9144000" cy="60960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Protection is focused at the top</a:t>
            </a:r>
            <a:r>
              <a:rPr lang="mr-IN" sz="2400" dirty="0"/>
              <a:t>…</a:t>
            </a:r>
            <a:r>
              <a:rPr lang="en-US" sz="2400" dirty="0"/>
              <a:t>proven threats also exist at the bottom</a:t>
            </a:r>
          </a:p>
        </p:txBody>
      </p:sp>
    </p:spTree>
    <p:extLst>
      <p:ext uri="{BB962C8B-B14F-4D97-AF65-F5344CB8AC3E}">
        <p14:creationId xmlns:p14="http://schemas.microsoft.com/office/powerpoint/2010/main" val="16576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166"/>
            <a:ext cx="8686800" cy="704532"/>
          </a:xfrm>
        </p:spPr>
        <p:txBody>
          <a:bodyPr/>
          <a:lstStyle/>
          <a:p>
            <a:r>
              <a:rPr lang="en-US" sz="2800" dirty="0"/>
              <a:t>Current Control System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498"/>
            <a:ext cx="8686800" cy="4587240"/>
          </a:xfrm>
        </p:spPr>
        <p:txBody>
          <a:bodyPr>
            <a:noAutofit/>
          </a:bodyPr>
          <a:lstStyle/>
          <a:p>
            <a:r>
              <a:rPr lang="en-US" sz="2000" dirty="0"/>
              <a:t>Retread of IT capabilities for OT/ICS </a:t>
            </a:r>
            <a:r>
              <a:rPr lang="en-US" sz="2000" dirty="0">
                <a:sym typeface="Wingdings" panose="05000000000000000000" pitchFamily="2" charset="2"/>
              </a:rPr>
              <a:t> doesn’t work</a:t>
            </a:r>
          </a:p>
          <a:p>
            <a:endParaRPr lang="en-US" sz="800" dirty="0"/>
          </a:p>
          <a:p>
            <a:r>
              <a:rPr lang="en-US" sz="2000" dirty="0"/>
              <a:t>OT/ICS are closed networks </a:t>
            </a:r>
            <a:r>
              <a:rPr lang="en-US" sz="2000" dirty="0">
                <a:sym typeface="Wingdings" panose="05000000000000000000" pitchFamily="2" charset="2"/>
              </a:rPr>
              <a:t> not any more</a:t>
            </a:r>
          </a:p>
          <a:p>
            <a:endParaRPr lang="en-US" sz="1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Very limited situational awareness of the OT/ICS networks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SCADA data on an HMI is not validated 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How can you protect what you don’t know about?</a:t>
            </a:r>
          </a:p>
          <a:p>
            <a:endParaRPr lang="en-US" sz="1200" dirty="0"/>
          </a:p>
          <a:p>
            <a:r>
              <a:rPr lang="en-US" sz="2000" dirty="0"/>
              <a:t>A clear and present danger </a:t>
            </a:r>
          </a:p>
          <a:p>
            <a:pPr lvl="1"/>
            <a:r>
              <a:rPr lang="en-US" sz="1800" dirty="0"/>
              <a:t>Over 90%of OT/ICS devices exposed to Internet are vulnerable</a:t>
            </a:r>
          </a:p>
          <a:p>
            <a:pPr lvl="1"/>
            <a:r>
              <a:rPr lang="en-US" sz="1800" dirty="0"/>
              <a:t>Attack on Ukrainian power a wake-up call </a:t>
            </a:r>
          </a:p>
          <a:p>
            <a:pPr lvl="1"/>
            <a:r>
              <a:rPr lang="en-US" sz="1800" dirty="0"/>
              <a:t>Attack on Saudi Aramco…..not once but twice</a:t>
            </a:r>
          </a:p>
          <a:p>
            <a:pPr lvl="1"/>
            <a:r>
              <a:rPr lang="en-US" sz="1800" dirty="0"/>
              <a:t>Heartbleed &amp; Shellshock find a new way to wreak havoc on critical infrastructures</a:t>
            </a:r>
          </a:p>
          <a:p>
            <a:pPr lvl="1"/>
            <a:r>
              <a:rPr lang="en-US" sz="1800" dirty="0"/>
              <a:t>Stuxnet, DUQU, FLAME and hundreds more</a:t>
            </a:r>
          </a:p>
          <a:p>
            <a:r>
              <a:rPr lang="en-US" sz="2000" dirty="0"/>
              <a:t>The old way of protecting IT devices does not protect ICS devices!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Commercial-in-Confidence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6502E-05F7-4480-85DF-80A3E5D2BFE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6220640"/>
            <a:ext cx="8077200" cy="60960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Our Solution:  BLUE Lightning </a:t>
            </a:r>
          </a:p>
        </p:txBody>
      </p:sp>
    </p:spTree>
    <p:extLst>
      <p:ext uri="{BB962C8B-B14F-4D97-AF65-F5344CB8AC3E}">
        <p14:creationId xmlns:p14="http://schemas.microsoft.com/office/powerpoint/2010/main" val="6121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8662-EB38-45F4-B998-768139A65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854ED-FFD6-4ABE-B169-EDC1127B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597"/>
            <a:ext cx="8229600" cy="486575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Mr. Aaron Fansler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Soon to be Dr. Aaron Fansler (Fingers Crossed</a:t>
            </a:r>
            <a:r>
              <a:rPr lang="en-US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Applied Mathematics, Computer Science w/emphasis on Machine Learning</a:t>
            </a:r>
            <a:endParaRPr lang="en-US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7 Years in the Air Force, 3 Years in Army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Since 2002 working on Control Systems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SCADA, ICS, O.T. IIOT (acronym of day)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DCO &amp; OCO Operations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Chief Technologist at </a:t>
            </a:r>
            <a:r>
              <a:rPr lang="en-US" dirty="0" smtClean="0"/>
              <a:t>Ampex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492AC-8F15-4766-B7FF-590DBDCC8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5835" y="537532"/>
            <a:ext cx="9296400" cy="55577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BLUE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Lightning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(BL)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62800" y="6362845"/>
            <a:ext cx="2895600" cy="365125"/>
          </a:xfrm>
        </p:spPr>
        <p:txBody>
          <a:bodyPr/>
          <a:lstStyle/>
          <a:p>
            <a:fld id="{F6EFC63E-F8D9-44BB-A462-AC735E845F95}" type="slidenum">
              <a:rPr lang="en-US" sz="1400" b="1" smtClean="0">
                <a:solidFill>
                  <a:schemeClr val="tx1"/>
                </a:solidFill>
              </a:rPr>
              <a:pPr/>
              <a:t>20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Shape 177">
            <a:extLst>
              <a:ext uri="{FF2B5EF4-FFF2-40B4-BE49-F238E27FC236}">
                <a16:creationId xmlns:a16="http://schemas.microsoft.com/office/drawing/2014/main" id="{EC2E1999-9CAE-F140-8A4E-107D6C729917}"/>
              </a:ext>
            </a:extLst>
          </p:cNvPr>
          <p:cNvSpPr txBox="1">
            <a:spLocks/>
          </p:cNvSpPr>
          <p:nvPr/>
        </p:nvSpPr>
        <p:spPr>
          <a:xfrm>
            <a:off x="-13155" y="1165371"/>
            <a:ext cx="9001539" cy="5638799"/>
          </a:xfrm>
          <a:prstGeom prst="rect">
            <a:avLst/>
          </a:prstGeom>
        </p:spPr>
        <p:txBody>
          <a:bodyPr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Entirely new approach to control system security </a:t>
            </a:r>
          </a:p>
          <a:p>
            <a:pPr>
              <a:spcBef>
                <a:spcPts val="1200"/>
              </a:spcBef>
            </a:pPr>
            <a:endParaRPr lang="en-US" sz="100" dirty="0"/>
          </a:p>
          <a:p>
            <a:pPr>
              <a:spcBef>
                <a:spcPts val="1200"/>
              </a:spcBef>
            </a:pPr>
            <a:r>
              <a:rPr lang="en-US" sz="2000" dirty="0"/>
              <a:t>Two proprietary and patented algorithms 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One works inside upper and lower limits for a device</a:t>
            </a:r>
            <a:r>
              <a:rPr lang="mr-IN" sz="1600" dirty="0"/>
              <a:t>…</a:t>
            </a:r>
            <a:r>
              <a:rPr lang="en-US" sz="1600" dirty="0"/>
              <a:t>creates tighter limits for earlier detection of anomalies using wavelet analysis 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One compares commands sent to the components being controlled with control command status data being sent to monitoring displays (prevents spoofing attacks) 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Not signature-based…not chasing the ever-changing malware</a:t>
            </a:r>
          </a:p>
          <a:p>
            <a:pPr>
              <a:spcBef>
                <a:spcPts val="1200"/>
              </a:spcBef>
            </a:pPr>
            <a:endParaRPr lang="en-US" sz="100" dirty="0"/>
          </a:p>
          <a:p>
            <a:pPr>
              <a:spcBef>
                <a:spcPts val="1200"/>
              </a:spcBef>
            </a:pPr>
            <a:r>
              <a:rPr lang="en-US" sz="2000" dirty="0"/>
              <a:t>Multiple protocols:  </a:t>
            </a:r>
            <a:r>
              <a:rPr lang="en-US" sz="2000" dirty="0" err="1"/>
              <a:t>DNP3</a:t>
            </a:r>
            <a:r>
              <a:rPr lang="en-US" sz="2000" dirty="0"/>
              <a:t>, Modbus, </a:t>
            </a:r>
            <a:r>
              <a:rPr lang="en-US" sz="2000" dirty="0" err="1"/>
              <a:t>C37.118</a:t>
            </a:r>
            <a:r>
              <a:rPr lang="en-US" sz="2000" dirty="0"/>
              <a:t>, </a:t>
            </a:r>
            <a:r>
              <a:rPr lang="en-US" sz="2000" dirty="0" err="1"/>
              <a:t>IEC</a:t>
            </a:r>
            <a:r>
              <a:rPr lang="en-US" sz="2000" dirty="0"/>
              <a:t>-61850 &amp; </a:t>
            </a:r>
            <a:r>
              <a:rPr lang="en-US" sz="2000" dirty="0" err="1"/>
              <a:t>BACnet</a:t>
            </a:r>
            <a:r>
              <a:rPr lang="en-US" sz="2000" dirty="0"/>
              <a:t>…provides protection no matter the process (water, power, HVAC)</a:t>
            </a:r>
          </a:p>
          <a:p>
            <a:pPr>
              <a:spcBef>
                <a:spcPts val="1200"/>
              </a:spcBef>
            </a:pPr>
            <a:endParaRPr lang="en-US" sz="900" dirty="0"/>
          </a:p>
          <a:p>
            <a:r>
              <a:rPr lang="en-US" sz="2000" dirty="0"/>
              <a:t>Zero day detection, would have detected </a:t>
            </a:r>
            <a:r>
              <a:rPr lang="en-US" sz="2000" dirty="0" err="1"/>
              <a:t>STUXNET</a:t>
            </a:r>
            <a:r>
              <a:rPr lang="en-US" sz="2000" dirty="0"/>
              <a:t>, </a:t>
            </a:r>
            <a:r>
              <a:rPr lang="en-US" sz="2000" dirty="0" err="1"/>
              <a:t>DUQU</a:t>
            </a:r>
            <a:r>
              <a:rPr lang="en-US" sz="2000" dirty="0"/>
              <a:t>, FLAME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000" dirty="0"/>
              <a:t>Informs conditions-based maintenance and enhances ability to detect normal component wear and tear</a:t>
            </a:r>
          </a:p>
          <a:p>
            <a:pPr lvl="1"/>
            <a:r>
              <a:rPr lang="en-US" sz="1600" b="1" i="1" dirty="0"/>
              <a:t>Increase longevity of components, reduce maintenance costs</a:t>
            </a:r>
            <a:r>
              <a:rPr lang="en-US" sz="1600" dirty="0"/>
              <a:t> </a:t>
            </a:r>
          </a:p>
        </p:txBody>
      </p:sp>
      <p:pic>
        <p:nvPicPr>
          <p:cNvPr id="7" name="Picture 6" descr="http://ww1.prweb.com/prfiles/2016/01/06/13153479/tN_59626_ProteoThera_Logo_Final_Reticle.png">
            <a:extLst>
              <a:ext uri="{FF2B5EF4-FFF2-40B4-BE49-F238E27FC236}">
                <a16:creationId xmlns:a16="http://schemas.microsoft.com/office/drawing/2014/main" id="{4BE72B41-9F23-4A55-9925-3E534F113C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688" y="718960"/>
            <a:ext cx="1426029" cy="1328057"/>
          </a:xfrm>
          <a:prstGeom prst="rect">
            <a:avLst/>
          </a:prstGeom>
          <a:noFill/>
          <a:effectLst>
            <a:outerShdw algn="ctr" rotWithShape="0">
              <a:srgbClr val="7030A0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313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9F35-CBD2-4BD6-83F5-84B8EC41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1683" y="634907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4B2BB-4467-4E1A-B864-784A1DC184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5" descr="Capabilities">
            <a:extLst>
              <a:ext uri="{FF2B5EF4-FFF2-40B4-BE49-F238E27FC236}">
                <a16:creationId xmlns:a16="http://schemas.microsoft.com/office/drawing/2014/main" id="{FE2589C9-7D63-4432-A995-B50655DC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83" y="2608386"/>
            <a:ext cx="12954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arrow_3">
            <a:extLst>
              <a:ext uri="{FF2B5EF4-FFF2-40B4-BE49-F238E27FC236}">
                <a16:creationId xmlns:a16="http://schemas.microsoft.com/office/drawing/2014/main" id="{4B7BF3D5-0226-43C3-90AA-6CB3DDB1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83" y="3227511"/>
            <a:ext cx="609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CFC5D102-3CE3-4B19-85DA-57F8CEF06B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7183" y="3047408"/>
            <a:ext cx="2133600" cy="18178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75DE0CF2-CA4C-489D-8091-D4F384ECDA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0783" y="451338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81B8B1FA-D80B-49B9-91E2-E356EF44F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583" y="458958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0" descr="arrow_3">
            <a:extLst>
              <a:ext uri="{FF2B5EF4-FFF2-40B4-BE49-F238E27FC236}">
                <a16:creationId xmlns:a16="http://schemas.microsoft.com/office/drawing/2014/main" id="{81A39174-25A0-4657-A660-DA50FD70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83" y="3217986"/>
            <a:ext cx="609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5">
            <a:extLst>
              <a:ext uri="{FF2B5EF4-FFF2-40B4-BE49-F238E27FC236}">
                <a16:creationId xmlns:a16="http://schemas.microsoft.com/office/drawing/2014/main" id="{D33E0531-9BC2-47ED-A118-1C6DA9CE4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0783" y="420858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1616C523-F691-4DE7-B46E-58BBADE89C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0783" y="481818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C3E6E9A7-7C26-421A-A9D1-0FE78080A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583" y="489438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AB5205A3-3C59-4E03-881F-F7C40F55E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583" y="428478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B2533FED-11F2-40D7-A201-5BAA6C087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058" y="2608386"/>
            <a:ext cx="74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Sensor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C05CE759-F00E-4502-92E7-7C6C8390D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403" y="2830199"/>
            <a:ext cx="1627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Can monitor 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multiple endpoints</a:t>
            </a: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FC022293-155B-4F53-A1C3-A73B15276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057" y="3062609"/>
            <a:ext cx="10198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Monitoring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Protocols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E228DE53-5D33-4ABA-8A40-4404A0E0C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83" y="4360986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" panose="020B0604020202020204" pitchFamily="34" charset="0"/>
              </a:rPr>
              <a:t>1001101011</a:t>
            </a: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id="{B1971832-B892-499A-A2B9-1DC29FF71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783" y="4589586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0110010100</a:t>
            </a:r>
          </a:p>
        </p:txBody>
      </p:sp>
      <p:pic>
        <p:nvPicPr>
          <p:cNvPr id="34" name="Picture 33" descr="http://ww1.prweb.com/prfiles/2016/01/06/13153479/tN_59626_ProteoThera_Logo_Final_Reticle.png">
            <a:extLst>
              <a:ext uri="{FF2B5EF4-FFF2-40B4-BE49-F238E27FC236}">
                <a16:creationId xmlns:a16="http://schemas.microsoft.com/office/drawing/2014/main" id="{0DC77169-829E-4B08-B8B1-0164A9A0F17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27" y="2520422"/>
            <a:ext cx="412652" cy="449366"/>
          </a:xfrm>
          <a:prstGeom prst="rect">
            <a:avLst/>
          </a:prstGeom>
          <a:noFill/>
          <a:effectLst>
            <a:outerShdw algn="ctr" rotWithShape="0">
              <a:srgbClr val="7030A0"/>
            </a:outerShdw>
          </a:effectLst>
          <a:extLst/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87DD5C3-63E2-4DCD-93AC-0EA0F14FA00A}"/>
              </a:ext>
            </a:extLst>
          </p:cNvPr>
          <p:cNvGrpSpPr/>
          <p:nvPr/>
        </p:nvGrpSpPr>
        <p:grpSpPr>
          <a:xfrm>
            <a:off x="1591983" y="3888349"/>
            <a:ext cx="5638800" cy="1368425"/>
            <a:chOff x="2239105" y="5238849"/>
            <a:chExt cx="5638800" cy="1368425"/>
          </a:xfrm>
        </p:grpSpPr>
        <p:pic>
          <p:nvPicPr>
            <p:cNvPr id="6" name="Picture 4" descr="Proxy-Full">
              <a:extLst>
                <a:ext uri="{FF2B5EF4-FFF2-40B4-BE49-F238E27FC236}">
                  <a16:creationId xmlns:a16="http://schemas.microsoft.com/office/drawing/2014/main" id="{28AE38BF-7164-408D-BB55-D34F66DB9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105" y="5238849"/>
              <a:ext cx="5638800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6DBE80-311C-40FA-B434-DAAE6CFEFBEB}"/>
                </a:ext>
              </a:extLst>
            </p:cNvPr>
            <p:cNvSpPr/>
            <p:nvPr/>
          </p:nvSpPr>
          <p:spPr>
            <a:xfrm rot="18697147">
              <a:off x="4601095" y="5453196"/>
              <a:ext cx="926638" cy="898723"/>
            </a:xfrm>
            <a:prstGeom prst="rect">
              <a:avLst/>
            </a:prstGeom>
            <a:solidFill>
              <a:srgbClr val="2F21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83229C-8CED-48FB-B463-AEB99A776E4B}"/>
              </a:ext>
            </a:extLst>
          </p:cNvPr>
          <p:cNvGrpSpPr/>
          <p:nvPr/>
        </p:nvGrpSpPr>
        <p:grpSpPr>
          <a:xfrm rot="16200000">
            <a:off x="3821767" y="3826218"/>
            <a:ext cx="1295400" cy="609600"/>
            <a:chOff x="649457" y="3597963"/>
            <a:chExt cx="1295400" cy="609600"/>
          </a:xfrm>
        </p:grpSpPr>
        <p:sp>
          <p:nvSpPr>
            <p:cNvPr id="38" name="Line 9">
              <a:extLst>
                <a:ext uri="{FF2B5EF4-FFF2-40B4-BE49-F238E27FC236}">
                  <a16:creationId xmlns:a16="http://schemas.microsoft.com/office/drawing/2014/main" id="{47A7709B-3CDE-496A-A204-D8A6782DC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457" y="3902763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8EDD23BC-5C93-4E03-A293-8A611D056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457" y="4207563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8">
              <a:extLst>
                <a:ext uri="{FF2B5EF4-FFF2-40B4-BE49-F238E27FC236}">
                  <a16:creationId xmlns:a16="http://schemas.microsoft.com/office/drawing/2014/main" id="{56E9CC69-6D0A-494A-8160-734B85D66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9457" y="3597963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 Box 30">
            <a:extLst>
              <a:ext uri="{FF2B5EF4-FFF2-40B4-BE49-F238E27FC236}">
                <a16:creationId xmlns:a16="http://schemas.microsoft.com/office/drawing/2014/main" id="{1AE0FB4F-695D-48C5-B7DD-25599C7D9B1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69100" y="3962116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" panose="020B0604020202020204" pitchFamily="34" charset="0"/>
              </a:rPr>
              <a:t>1001101011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47B21000-6746-4CC9-98EF-89973E9E85CD}"/>
              </a:ext>
            </a:extLst>
          </p:cNvPr>
          <p:cNvSpPr/>
          <p:nvPr/>
        </p:nvSpPr>
        <p:spPr>
          <a:xfrm rot="16200000">
            <a:off x="4414900" y="1895718"/>
            <a:ext cx="188155" cy="1176411"/>
          </a:xfrm>
          <a:prstGeom prst="rightBr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Box 31">
            <a:extLst>
              <a:ext uri="{FF2B5EF4-FFF2-40B4-BE49-F238E27FC236}">
                <a16:creationId xmlns:a16="http://schemas.microsoft.com/office/drawing/2014/main" id="{17103699-E986-4CC4-AF47-A6AA56DAE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783" y="4270768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0110010100</a:t>
            </a:r>
          </a:p>
        </p:txBody>
      </p:sp>
      <p:sp>
        <p:nvSpPr>
          <p:cNvPr id="47" name="Text Box 31">
            <a:extLst>
              <a:ext uri="{FF2B5EF4-FFF2-40B4-BE49-F238E27FC236}">
                <a16:creationId xmlns:a16="http://schemas.microsoft.com/office/drawing/2014/main" id="{5D17684E-8B66-4D85-AA0E-9517819DE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783" y="3965969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0110010100</a:t>
            </a:r>
          </a:p>
        </p:txBody>
      </p:sp>
      <p:sp>
        <p:nvSpPr>
          <p:cNvPr id="48" name="Text Box 31">
            <a:extLst>
              <a:ext uri="{FF2B5EF4-FFF2-40B4-BE49-F238E27FC236}">
                <a16:creationId xmlns:a16="http://schemas.microsoft.com/office/drawing/2014/main" id="{01887CA6-9A77-4F1A-8C6E-B911E0CF0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67" y="4018087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</a:rPr>
              <a:t>0110010100</a:t>
            </a:r>
          </a:p>
        </p:txBody>
      </p:sp>
      <p:sp>
        <p:nvSpPr>
          <p:cNvPr id="49" name="Text Box 31">
            <a:extLst>
              <a:ext uri="{FF2B5EF4-FFF2-40B4-BE49-F238E27FC236}">
                <a16:creationId xmlns:a16="http://schemas.microsoft.com/office/drawing/2014/main" id="{CD068480-C5A9-428C-8376-B0B45544A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1" y="4658801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</a:rPr>
              <a:t>0110010100</a:t>
            </a:r>
          </a:p>
        </p:txBody>
      </p:sp>
      <p:sp>
        <p:nvSpPr>
          <p:cNvPr id="50" name="Text Box 30">
            <a:extLst>
              <a:ext uri="{FF2B5EF4-FFF2-40B4-BE49-F238E27FC236}">
                <a16:creationId xmlns:a16="http://schemas.microsoft.com/office/drawing/2014/main" id="{5EB12206-23CE-4F06-A994-E11B0036B7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45544" y="3974418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latin typeface="Arial" panose="020B0604020202020204" pitchFamily="34" charset="0"/>
              </a:rPr>
              <a:t>1001101011</a:t>
            </a:r>
          </a:p>
        </p:txBody>
      </p:sp>
      <p:sp>
        <p:nvSpPr>
          <p:cNvPr id="51" name="Text Box 30">
            <a:extLst>
              <a:ext uri="{FF2B5EF4-FFF2-40B4-BE49-F238E27FC236}">
                <a16:creationId xmlns:a16="http://schemas.microsoft.com/office/drawing/2014/main" id="{3F46C8A6-7987-4461-9361-2F36D8E7197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20278" y="3970218"/>
            <a:ext cx="116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FF0000"/>
                </a:solidFill>
                <a:latin typeface="Arial" panose="020B0604020202020204" pitchFamily="34" charset="0"/>
              </a:rPr>
              <a:t>1001101011</a:t>
            </a:r>
          </a:p>
        </p:txBody>
      </p:sp>
      <p:sp>
        <p:nvSpPr>
          <p:cNvPr id="52" name="Text Box 22">
            <a:extLst>
              <a:ext uri="{FF2B5EF4-FFF2-40B4-BE49-F238E27FC236}">
                <a16:creationId xmlns:a16="http://schemas.microsoft.com/office/drawing/2014/main" id="{ABE652EA-FACA-4ACE-B3B5-C25C9E886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90" y="2146522"/>
            <a:ext cx="19328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Defensive Techniques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4AD7B108-9477-49B1-B1A8-78145EE9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45" y="379536"/>
            <a:ext cx="8996855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Blue</a:t>
            </a:r>
            <a:r>
              <a:rPr lang="en-US" sz="3600" dirty="0"/>
              <a:t> Lightning In the Network</a:t>
            </a:r>
          </a:p>
        </p:txBody>
      </p:sp>
      <p:sp>
        <p:nvSpPr>
          <p:cNvPr id="73" name="Text Box 22">
            <a:extLst>
              <a:ext uri="{FF2B5EF4-FFF2-40B4-BE49-F238E27FC236}">
                <a16:creationId xmlns:a16="http://schemas.microsoft.com/office/drawing/2014/main" id="{8E74C0F9-8C7C-43CB-ABE8-77F07A382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647" y="3026909"/>
            <a:ext cx="12330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 panose="020B0604020202020204" pitchFamily="34" charset="0"/>
              </a:rPr>
              <a:t>Secondary Validation</a:t>
            </a:r>
          </a:p>
        </p:txBody>
      </p:sp>
    </p:spTree>
    <p:extLst>
      <p:ext uri="{BB962C8B-B14F-4D97-AF65-F5344CB8AC3E}">
        <p14:creationId xmlns:p14="http://schemas.microsoft.com/office/powerpoint/2010/main" val="18318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01EB-79F0-4235-9DC1-EBBA3FA6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216FF-1234-402A-A0E0-9C74059BC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82" y="1737484"/>
            <a:ext cx="4311747" cy="324611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/>
              <a:t>MIL-STD-1553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Is a military standard for the </a:t>
            </a:r>
            <a:r>
              <a:rPr lang="en-US" sz="1800" i="1" dirty="0"/>
              <a:t>Digital time division command/response multiplex data bus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Other MIL-STDs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We know the format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We can instrument and protect the subsystems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8DD93-263F-4E8D-9726-84AEF79B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22</a:t>
            </a:fld>
            <a:endParaRPr lang="en-US" dirty="0"/>
          </a:p>
        </p:txBody>
      </p:sp>
      <p:pic>
        <p:nvPicPr>
          <p:cNvPr id="1026" name="Picture 2" descr="https://upload.wikimedia.org/wikipedia/commons/1/1e/RTtoBC2.png">
            <a:extLst>
              <a:ext uri="{FF2B5EF4-FFF2-40B4-BE49-F238E27FC236}">
                <a16:creationId xmlns:a16="http://schemas.microsoft.com/office/drawing/2014/main" id="{52EF9976-E798-457D-8FC5-B646D34F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22" y="1117598"/>
            <a:ext cx="3815977" cy="286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il spec 1553 message format">
            <a:extLst>
              <a:ext uri="{FF2B5EF4-FFF2-40B4-BE49-F238E27FC236}">
                <a16:creationId xmlns:a16="http://schemas.microsoft.com/office/drawing/2014/main" id="{EEDEAA7E-0B5D-47BA-A628-793218714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86" y="4428565"/>
            <a:ext cx="4703013" cy="20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29D06-42FF-4AEF-B96F-BF8E3FE7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AMPEX Blue Line of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A5AF1-317E-419C-880B-7C01ED5C9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1742"/>
            <a:ext cx="8229600" cy="526131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800" b="1" dirty="0"/>
              <a:t>Blue IQ</a:t>
            </a:r>
          </a:p>
          <a:p>
            <a:pPr lvl="1"/>
            <a:r>
              <a:rPr lang="en-US" sz="2400" dirty="0"/>
              <a:t>Neural </a:t>
            </a:r>
            <a:r>
              <a:rPr lang="en-US" dirty="0"/>
              <a:t>Model with </a:t>
            </a:r>
            <a:r>
              <a:rPr lang="en-US" dirty="0" smtClean="0"/>
              <a:t>Machine Learning (ML) Algorithms</a:t>
            </a:r>
            <a:endParaRPr lang="en-US" dirty="0"/>
          </a:p>
          <a:p>
            <a:pPr lvl="1"/>
            <a:r>
              <a:rPr lang="en-US" sz="2400" dirty="0"/>
              <a:t>Two neural nodes</a:t>
            </a:r>
          </a:p>
          <a:p>
            <a:pPr lvl="2"/>
            <a:r>
              <a:rPr lang="en-US" dirty="0"/>
              <a:t>FMV, IR, Thermal</a:t>
            </a:r>
          </a:p>
          <a:p>
            <a:pPr lvl="2"/>
            <a:r>
              <a:rPr lang="en-US" dirty="0"/>
              <a:t>Cyber, Signals, Intelligence </a:t>
            </a:r>
          </a:p>
          <a:p>
            <a:pPr lvl="1"/>
            <a:r>
              <a:rPr lang="en-US" dirty="0"/>
              <a:t>Architected to work with existing </a:t>
            </a:r>
            <a:r>
              <a:rPr lang="en-US" dirty="0" smtClean="0"/>
              <a:t>Mission Data Recorder (MDR) </a:t>
            </a:r>
            <a:r>
              <a:rPr lang="en-US" dirty="0"/>
              <a:t>lines and BL Box</a:t>
            </a:r>
            <a:endParaRPr lang="en-US" sz="2400" dirty="0"/>
          </a:p>
          <a:p>
            <a:pPr lvl="1"/>
            <a:r>
              <a:rPr lang="en-US" sz="2400" dirty="0"/>
              <a:t>Focus is for distributed GPUs to process data during a flight what is normally post-mission processing</a:t>
            </a:r>
          </a:p>
          <a:p>
            <a:pPr lvl="1"/>
            <a:r>
              <a:rPr lang="en-US" dirty="0"/>
              <a:t>Integrated with Lightning and we’ll have Sentry</a:t>
            </a:r>
            <a:endParaRPr lang="en-US" sz="2400" dirty="0"/>
          </a:p>
          <a:p>
            <a:r>
              <a:rPr lang="en-US" sz="2800" dirty="0"/>
              <a:t>Many applications</a:t>
            </a:r>
          </a:p>
          <a:p>
            <a:pPr lvl="1"/>
            <a:r>
              <a:rPr lang="en-US" dirty="0"/>
              <a:t>Power Lines / Pipe Lines</a:t>
            </a:r>
          </a:p>
          <a:p>
            <a:pPr lvl="1"/>
            <a:r>
              <a:rPr lang="en-US" dirty="0"/>
              <a:t>Shipborne, Airborne</a:t>
            </a:r>
          </a:p>
          <a:p>
            <a:pPr lvl="1"/>
            <a:r>
              <a:rPr lang="en-US" dirty="0"/>
              <a:t>Remote site security (substations, oil rigs…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F6F86-475C-4074-8ED5-9AC92DE2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1E87-639B-4448-8355-26AD97D2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6502E-05F7-4480-85DF-80A3E5D2BFE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8662-EB38-45F4-B998-768139A65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854ED-FFD6-4ABE-B169-EDC1127B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561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Ability to </a:t>
            </a:r>
            <a:r>
              <a:rPr lang="en-US" dirty="0"/>
              <a:t>process raw data at the endpoints or the points of collection</a:t>
            </a:r>
          </a:p>
          <a:p>
            <a:r>
              <a:rPr lang="en-US" dirty="0"/>
              <a:t>We are processing the following data types</a:t>
            </a:r>
          </a:p>
          <a:p>
            <a:pPr lvl="1"/>
            <a:r>
              <a:rPr lang="en-US" dirty="0"/>
              <a:t>FMV</a:t>
            </a:r>
          </a:p>
          <a:p>
            <a:pPr lvl="1"/>
            <a:r>
              <a:rPr lang="en-US" dirty="0"/>
              <a:t>Thermal / IR</a:t>
            </a:r>
          </a:p>
          <a:p>
            <a:pPr lvl="1"/>
            <a:r>
              <a:rPr lang="en-US" dirty="0"/>
              <a:t>Packetized Data</a:t>
            </a:r>
          </a:p>
          <a:p>
            <a:pPr lvl="1"/>
            <a:r>
              <a:rPr lang="en-US" dirty="0"/>
              <a:t>Radar</a:t>
            </a:r>
          </a:p>
          <a:p>
            <a:pPr lvl="1"/>
            <a:r>
              <a:rPr lang="en-US" dirty="0"/>
              <a:t>Lidar</a:t>
            </a:r>
          </a:p>
          <a:p>
            <a:pPr lvl="1"/>
            <a:r>
              <a:rPr lang="en-US" dirty="0"/>
              <a:t>SIGINT</a:t>
            </a:r>
          </a:p>
          <a:p>
            <a:pPr lvl="1"/>
            <a:r>
              <a:rPr lang="en-US" dirty="0"/>
              <a:t>Analog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492AC-8F15-4766-B7FF-590DBDCC8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F48A9-AE67-4825-AE17-7F700693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30" y="3212927"/>
            <a:ext cx="5046813" cy="25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1865-47CA-4AB2-B8B7-E5228A479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migrating the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B3F6F-9089-4DE1-9BF2-13E0DCA6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122625-507F-4B9F-B7F6-2D5ADAA199EB}"/>
              </a:ext>
            </a:extLst>
          </p:cNvPr>
          <p:cNvGraphicFramePr/>
          <p:nvPr>
            <p:extLst/>
          </p:nvPr>
        </p:nvGraphicFramePr>
        <p:xfrm>
          <a:off x="-6261" y="2154476"/>
          <a:ext cx="3970751" cy="3495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015FA30-9A95-4C83-A4CF-3444F979D4EB}"/>
              </a:ext>
            </a:extLst>
          </p:cNvPr>
          <p:cNvGraphicFramePr/>
          <p:nvPr>
            <p:extLst/>
          </p:nvPr>
        </p:nvGraphicFramePr>
        <p:xfrm>
          <a:off x="4997885" y="1929333"/>
          <a:ext cx="3970751" cy="385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Arrow: Right 9">
            <a:extLst>
              <a:ext uri="{FF2B5EF4-FFF2-40B4-BE49-F238E27FC236}">
                <a16:creationId xmlns:a16="http://schemas.microsoft.com/office/drawing/2014/main" id="{0053D32E-7F99-4DB0-9B52-42BA0550D506}"/>
              </a:ext>
            </a:extLst>
          </p:cNvPr>
          <p:cNvSpPr/>
          <p:nvPr/>
        </p:nvSpPr>
        <p:spPr>
          <a:xfrm>
            <a:off x="4222836" y="3639135"/>
            <a:ext cx="698327" cy="4384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801B773-B50E-447D-9427-2E74E1F0D0FD}"/>
              </a:ext>
            </a:extLst>
          </p:cNvPr>
          <p:cNvGraphicFramePr/>
          <p:nvPr>
            <p:extLst/>
          </p:nvPr>
        </p:nvGraphicFramePr>
        <p:xfrm>
          <a:off x="7818329" y="1070650"/>
          <a:ext cx="1150307" cy="1515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11827A4-2BA8-4181-8FF5-31CD34587EA8}"/>
              </a:ext>
            </a:extLst>
          </p:cNvPr>
          <p:cNvGraphicFramePr/>
          <p:nvPr>
            <p:extLst/>
          </p:nvPr>
        </p:nvGraphicFramePr>
        <p:xfrm>
          <a:off x="5485983" y="3241366"/>
          <a:ext cx="1150307" cy="1515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892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533400" y="99720"/>
            <a:ext cx="868608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latin typeface="Arial" panose="020B0604020202020204" pitchFamily="34" charset="0"/>
                <a:ea typeface="Franklin Gothic Heavy"/>
                <a:cs typeface="Arial" panose="020B0604020202020204" pitchFamily="34" charset="0"/>
              </a:rPr>
              <a:t>BLUE IQ</a:t>
            </a:r>
            <a:endParaRPr lang="en-US" sz="28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221760" y="1103760"/>
            <a:ext cx="8571960" cy="51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468900" indent="-342900">
              <a:lnSpc>
                <a:spcPct val="100000"/>
              </a:lnSpc>
              <a:spcBef>
                <a:spcPts val="601"/>
              </a:spcBef>
              <a:buClr>
                <a:srgbClr val="4F81BD"/>
              </a:buClr>
              <a:buSzPct val="76000"/>
              <a:buFont typeface="Wingdings" panose="05000000000000000000" pitchFamily="2" charset="2"/>
              <a:buChar char="§"/>
            </a:pPr>
            <a:r>
              <a:rPr lang="en-US" sz="2000" b="0" strike="noStrike" spc="-1" dirty="0">
                <a:solidFill>
                  <a:srgbClr val="4F81BD"/>
                </a:solidFill>
                <a:latin typeface="Franklin Gothic Medium"/>
                <a:ea typeface="Source Sans Pro"/>
              </a:rPr>
              <a:t>BLUE</a:t>
            </a:r>
            <a:r>
              <a:rPr lang="en-US" sz="2000" b="0" strike="noStrike" spc="-1" dirty="0">
                <a:solidFill>
                  <a:srgbClr val="000000"/>
                </a:solidFill>
                <a:latin typeface="Franklin Gothic Medium"/>
                <a:ea typeface="Source Sans Pro"/>
              </a:rPr>
              <a:t> IQ: </a:t>
            </a:r>
            <a:r>
              <a:rPr lang="en-US" sz="2000" b="0" strike="noStrike" spc="-1" dirty="0">
                <a:solidFill>
                  <a:srgbClr val="1F497D"/>
                </a:solidFill>
                <a:latin typeface="Franklin Gothic Medium"/>
                <a:ea typeface="Source Sans Pro"/>
              </a:rPr>
              <a:t>Analyze and categorize Data with </a:t>
            </a:r>
            <a:r>
              <a:rPr lang="en-US" sz="2000" b="0" strike="noStrike" spc="-1" dirty="0" err="1">
                <a:solidFill>
                  <a:srgbClr val="1F497D"/>
                </a:solidFill>
                <a:latin typeface="Franklin Gothic Medium"/>
                <a:ea typeface="Source Sans Pro"/>
              </a:rPr>
              <a:t>SWaP</a:t>
            </a:r>
            <a:r>
              <a:rPr lang="en-US" sz="2000" b="0" strike="noStrike" spc="-1" dirty="0">
                <a:solidFill>
                  <a:srgbClr val="1F497D"/>
                </a:solidFill>
                <a:latin typeface="Franklin Gothic Medium"/>
                <a:ea typeface="Source Sans Pro"/>
              </a:rPr>
              <a:t> limitations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-46080" y="3931920"/>
            <a:ext cx="8001000" cy="24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664110" lvl="1" indent="-285750">
              <a:lnSpc>
                <a:spcPct val="150000"/>
              </a:lnSpc>
              <a:buClr>
                <a:schemeClr val="tx1"/>
              </a:buClr>
              <a:buSzPct val="76000"/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Extract, Categorize, and Structure Raw Data</a:t>
            </a:r>
            <a:endParaRPr lang="en-US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7230" lvl="2" indent="-285750">
              <a:lnSpc>
                <a:spcPct val="150000"/>
              </a:lnSpc>
              <a:buClr>
                <a:schemeClr val="tx1"/>
              </a:buClr>
              <a:buSzPct val="76000"/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Raw Platform Data is analyzed by the </a:t>
            </a:r>
            <a:r>
              <a:rPr lang="en-US" sz="16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BLUE IQ</a:t>
            </a: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 engine and KLV Metadata is generated</a:t>
            </a:r>
            <a:endParaRPr lang="en-US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7230" lvl="2" indent="-285750">
              <a:lnSpc>
                <a:spcPct val="150000"/>
              </a:lnSpc>
              <a:buClr>
                <a:schemeClr val="tx1"/>
              </a:buClr>
              <a:buSzPct val="76000"/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KLV Metadata Annotation is </a:t>
            </a:r>
            <a:r>
              <a:rPr lang="en-US" sz="1400" b="0" strike="noStrike" spc="-1" dirty="0" err="1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muxed</a:t>
            </a: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 into the data stream</a:t>
            </a:r>
            <a:endParaRPr lang="en-US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4110" lvl="1" indent="-285750">
              <a:lnSpc>
                <a:spcPct val="150000"/>
              </a:lnSpc>
              <a:buClr>
                <a:schemeClr val="tx1"/>
              </a:buClr>
              <a:buSzPct val="76000"/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Support each mission phase by reducing time to discovery and necessary manpower</a:t>
            </a:r>
            <a:endParaRPr lang="en-US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4110" lvl="1" indent="-285750">
              <a:lnSpc>
                <a:spcPct val="150000"/>
              </a:lnSpc>
              <a:buClr>
                <a:schemeClr val="tx1"/>
              </a:buClr>
              <a:buSzPct val="76000"/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Easily create and update mission models with the </a:t>
            </a:r>
            <a:r>
              <a:rPr lang="en-US" sz="16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BLUE IQ </a:t>
            </a: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training platform </a:t>
            </a:r>
            <a:endParaRPr lang="en-US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4110" lvl="1" indent="-285750">
              <a:lnSpc>
                <a:spcPct val="150000"/>
              </a:lnSpc>
              <a:buClr>
                <a:schemeClr val="tx1"/>
              </a:buClr>
              <a:buSzPct val="76000"/>
              <a:buFont typeface="Arial" panose="020B0604020202020204" pitchFamily="34" charset="0"/>
              <a:buChar char="•"/>
            </a:pPr>
            <a:r>
              <a:rPr lang="en-US" sz="1400" b="0" strike="noStrike" spc="-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</a:rPr>
              <a:t>Hot Swap mission models as ISR mission evolves and insights have been gained</a:t>
            </a:r>
            <a:endParaRPr lang="en-US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0" name="Picture 8"/>
          <p:cNvPicPr/>
          <p:nvPr/>
        </p:nvPicPr>
        <p:blipFill>
          <a:blip r:embed="rId2"/>
          <a:stretch/>
        </p:blipFill>
        <p:spPr>
          <a:xfrm>
            <a:off x="7589160" y="4919760"/>
            <a:ext cx="1280160" cy="1475280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51851B-5248-4F55-B643-6E16D0C6B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51" y="1792125"/>
            <a:ext cx="629771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28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IQ FMV -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242" y="2292007"/>
            <a:ext cx="1996173" cy="10169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769" y="2151741"/>
            <a:ext cx="1919712" cy="1395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8" y="1972287"/>
            <a:ext cx="2868240" cy="180268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54142" y="3043989"/>
            <a:ext cx="806116" cy="96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605430" y="2971217"/>
            <a:ext cx="806116" cy="96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8297920" y="2952942"/>
            <a:ext cx="806116" cy="96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5562" y="3093011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h.264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2683042" y="2873629"/>
            <a:ext cx="364958" cy="447382"/>
          </a:xfrm>
          <a:prstGeom prst="triangl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73471" y="3017936"/>
            <a:ext cx="781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Ethernet</a:t>
            </a:r>
          </a:p>
          <a:p>
            <a:r>
              <a:rPr lang="en-US" sz="1200" dirty="0"/>
              <a:t>Transport</a:t>
            </a:r>
          </a:p>
          <a:p>
            <a:r>
              <a:rPr lang="en-US" sz="1200" dirty="0"/>
              <a:t>Stream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158" y="1552871"/>
            <a:ext cx="2228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HD/SD Video Encoder</a:t>
            </a:r>
          </a:p>
          <a:p>
            <a:r>
              <a:rPr lang="en-US" dirty="0"/>
              <a:t>Model 4480E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06516" y="1564658"/>
            <a:ext cx="118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NVIDIA</a:t>
            </a:r>
          </a:p>
          <a:p>
            <a:r>
              <a:rPr lang="en-US" dirty="0"/>
              <a:t>Jetson TX2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7393" y="1563928"/>
            <a:ext cx="108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TuffCORD</a:t>
            </a:r>
            <a:endParaRPr lang="en-US" dirty="0"/>
          </a:p>
        </p:txBody>
      </p:sp>
      <p:sp>
        <p:nvSpPr>
          <p:cNvPr id="20" name="Left-Right Arrow 19"/>
          <p:cNvSpPr/>
          <p:nvPr/>
        </p:nvSpPr>
        <p:spPr>
          <a:xfrm>
            <a:off x="5580929" y="2458414"/>
            <a:ext cx="801942" cy="1054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46659" y="2041835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Command/</a:t>
            </a:r>
          </a:p>
          <a:p>
            <a:r>
              <a:rPr lang="en-US" sz="1200" dirty="0"/>
              <a:t>Control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24545" y="3011224"/>
            <a:ext cx="781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Ethernet</a:t>
            </a:r>
          </a:p>
          <a:p>
            <a:r>
              <a:rPr lang="en-US" sz="1200" dirty="0"/>
              <a:t>Transport</a:t>
            </a:r>
          </a:p>
          <a:p>
            <a:r>
              <a:rPr lang="en-US" sz="1200" dirty="0"/>
              <a:t>Stream </a:t>
            </a:r>
          </a:p>
        </p:txBody>
      </p:sp>
      <p:sp>
        <p:nvSpPr>
          <p:cNvPr id="26" name="Left-Right Arrow 25"/>
          <p:cNvSpPr/>
          <p:nvPr/>
        </p:nvSpPr>
        <p:spPr>
          <a:xfrm>
            <a:off x="8274520" y="2472585"/>
            <a:ext cx="801942" cy="1054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261516" y="2066639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Command/</a:t>
            </a:r>
          </a:p>
          <a:p>
            <a:r>
              <a:rPr lang="en-US" sz="1200" dirty="0"/>
              <a:t>Control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64969" y="3025395"/>
            <a:ext cx="781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Ethernet</a:t>
            </a:r>
          </a:p>
          <a:p>
            <a:r>
              <a:rPr lang="en-US" sz="1200" dirty="0"/>
              <a:t>Transport</a:t>
            </a:r>
          </a:p>
          <a:p>
            <a:r>
              <a:rPr lang="en-US" sz="1200" dirty="0"/>
              <a:t>Stream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2603" y="3781614"/>
            <a:ext cx="277522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MISB compliant encoder producing a transport stream from an h.264 input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The software is set-and-forget</a:t>
            </a: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Once configured, the encoder will continuously stream</a:t>
            </a: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The encoder supports KLV meta-data insertion through the network interface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3236" y="3789308"/>
            <a:ext cx="29407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Jetson TX2 is a system provided by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nVidia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Tools and run-time examples are based on Ubuntu Linux OS (Core neural network</a:t>
            </a: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Functionality is provided by Tensor Flow which is open source software sponsored by Google (version 1.7)</a:t>
            </a: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Specific functionality for driving the data flow from the encoder to the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TuffCORD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is implemented in a set of Python scripts (ML libraries)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72548" y="3765886"/>
            <a:ext cx="294078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TuffServ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software build includes ACCE software running on a RedHat 7.X system  </a:t>
            </a:r>
          </a:p>
          <a:p>
            <a:pPr lvl="1">
              <a:spcBef>
                <a:spcPts val="600"/>
              </a:spcBef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MPEG4 record and reproduce</a:t>
            </a: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Record error detection, data validation and software transcoding</a:t>
            </a: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Playback provides search capabilities for time, event marks and fault conditions </a:t>
            </a:r>
          </a:p>
          <a:p>
            <a:pPr marL="6286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Capable of exploiting the meta-data provided by the up-stream data source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772638" y="2968765"/>
            <a:ext cx="806116" cy="96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2800899" y="2473375"/>
            <a:ext cx="806116" cy="96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10954" y="2043609"/>
            <a:ext cx="84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KLV </a:t>
            </a:r>
          </a:p>
          <a:p>
            <a:r>
              <a:rPr lang="en-US" sz="1200" dirty="0"/>
              <a:t>Meta Data</a:t>
            </a:r>
          </a:p>
        </p:txBody>
      </p:sp>
    </p:spTree>
    <p:extLst>
      <p:ext uri="{BB962C8B-B14F-4D97-AF65-F5344CB8AC3E}">
        <p14:creationId xmlns:p14="http://schemas.microsoft.com/office/powerpoint/2010/main" val="1208824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C54ED-A9DE-40A9-8241-C69C77DF9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SENTRY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389C3-B39B-4E49-9F95-4DD01337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28643-6F1D-41EA-B677-AF2974447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244" y="1266809"/>
            <a:ext cx="7783145" cy="3078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4F1AC-15BB-4B43-AC5B-25207CF6300D}"/>
              </a:ext>
            </a:extLst>
          </p:cNvPr>
          <p:cNvSpPr txBox="1"/>
          <p:nvPr/>
        </p:nvSpPr>
        <p:spPr>
          <a:xfrm>
            <a:off x="0" y="2805850"/>
            <a:ext cx="325283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AMPEX Blue Sentry has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ML/AI Engine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SNIEPR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Visual Analytics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Micro Firewalls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Enhanced Data recorder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Focus is complete platform resiliency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Optimized multivariable dynamic defensive decisions at machine speed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Enhanced platform situational awareness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Focused defensive baseline prior takeoff</a:t>
            </a:r>
          </a:p>
          <a:p>
            <a:pPr marL="214313" indent="-21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Ability to detect, identify and make defensive decisions via machine-to-machine engagements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61266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1BBC-06FA-475F-BBEB-2C25776CA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Protect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8D5B7-8442-4084-812A-823B36879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The bad guys know and are trained on current defensive tools and strategies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Must be better than they are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Faster, Outside the Box thinking and solutions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Machine Learning defensive solutions for companies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Understand your “Digital Footprint” and do things to minimize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C581A-3E31-4F0E-9765-FE3182FB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3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2E0-2EE5-4905-A88D-F369377A3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Control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367E9-D876-450D-91B3-DD64CBD52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350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Control Systems (ICS, OT, SCADA) are used to run </a:t>
            </a:r>
            <a:r>
              <a:rPr lang="en-US" dirty="0" smtClean="0"/>
              <a:t>facilities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uclear </a:t>
            </a:r>
            <a:r>
              <a:rPr lang="en-US" dirty="0"/>
              <a:t>power </a:t>
            </a:r>
            <a:r>
              <a:rPr lang="en-US" dirty="0" smtClean="0"/>
              <a:t>stations</a:t>
            </a:r>
          </a:p>
          <a:p>
            <a:pPr lvl="1"/>
            <a:r>
              <a:rPr lang="en-US" dirty="0" smtClean="0"/>
              <a:t>Non nuclear power plants</a:t>
            </a:r>
          </a:p>
          <a:p>
            <a:pPr lvl="1"/>
            <a:r>
              <a:rPr lang="en-US" dirty="0" smtClean="0"/>
              <a:t>Oil refineries</a:t>
            </a:r>
          </a:p>
          <a:p>
            <a:pPr lvl="1"/>
            <a:r>
              <a:rPr lang="en-US" dirty="0" smtClean="0"/>
              <a:t>Chemical plants</a:t>
            </a:r>
          </a:p>
          <a:p>
            <a:pPr lvl="1"/>
            <a:r>
              <a:rPr lang="en-US" dirty="0" smtClean="0"/>
              <a:t>Manufacturing plants</a:t>
            </a:r>
          </a:p>
          <a:p>
            <a:pPr lvl="1"/>
            <a:r>
              <a:rPr lang="en-US" dirty="0" smtClean="0"/>
              <a:t>Building automation</a:t>
            </a:r>
          </a:p>
          <a:p>
            <a:pPr lvl="1"/>
            <a:r>
              <a:rPr lang="en-US" dirty="0" smtClean="0"/>
              <a:t>Mass transit (rail, subways)</a:t>
            </a:r>
          </a:p>
          <a:p>
            <a:pPr lvl="1"/>
            <a:r>
              <a:rPr lang="en-US" dirty="0" smtClean="0"/>
              <a:t>Water (potable, non-potable)</a:t>
            </a:r>
          </a:p>
          <a:p>
            <a:pPr lvl="1"/>
            <a:r>
              <a:rPr lang="en-US" dirty="0" smtClean="0"/>
              <a:t>Ships</a:t>
            </a:r>
          </a:p>
          <a:p>
            <a:pPr lvl="1"/>
            <a:r>
              <a:rPr lang="en-US" dirty="0" smtClean="0"/>
              <a:t>Even airplanes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39908-0EFD-4BEF-AAB3-DB4AA2D4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6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5400" b="1" dirty="0"/>
          </a:p>
          <a:p>
            <a:pPr marL="0" indent="0" algn="ctr">
              <a:buNone/>
            </a:pPr>
            <a:r>
              <a:rPr lang="en-US" sz="5400" b="1" dirty="0"/>
              <a:t>Questions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Commercial-in-Confidence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6502E-05F7-4480-85DF-80A3E5D2BFE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5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E98A9-78F5-4AF8-AF66-BF460D4F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Content Placeholder 5" descr="VAN2_T_047[1].PNG">
            <a:extLst>
              <a:ext uri="{FF2B5EF4-FFF2-40B4-BE49-F238E27FC236}">
                <a16:creationId xmlns:a16="http://schemas.microsoft.com/office/drawing/2014/main" id="{265430EF-2073-4FF8-8D22-1C7CC6ED6494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04" y="475989"/>
            <a:ext cx="9050055" cy="58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81F8-8578-4B5E-B1A1-6DC33D98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failing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EAB8D-6A19-4636-A731-600E74DBD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17" y="1417639"/>
            <a:ext cx="7123873" cy="5020739"/>
          </a:xfrm>
        </p:spPr>
        <p:txBody>
          <a:bodyPr>
            <a:normAutofit/>
          </a:bodyPr>
          <a:lstStyle/>
          <a:p>
            <a:r>
              <a:rPr lang="en-US" dirty="0"/>
              <a:t>Stuxnet</a:t>
            </a:r>
          </a:p>
          <a:p>
            <a:r>
              <a:rPr lang="en-US" dirty="0" err="1"/>
              <a:t>DuQu</a:t>
            </a:r>
            <a:endParaRPr lang="en-US" dirty="0"/>
          </a:p>
          <a:p>
            <a:r>
              <a:rPr lang="en-US" dirty="0"/>
              <a:t>Flame</a:t>
            </a:r>
          </a:p>
          <a:p>
            <a:r>
              <a:rPr lang="en-US" dirty="0"/>
              <a:t>Attacks Targeting Industrial Control Systems (ICS) Up 110 Percent</a:t>
            </a:r>
          </a:p>
          <a:p>
            <a:r>
              <a:rPr lang="en-US" dirty="0"/>
              <a:t>Saudi Aramco Attacked</a:t>
            </a:r>
          </a:p>
          <a:p>
            <a:r>
              <a:rPr lang="en-US" dirty="0"/>
              <a:t>Russia Attacks Ukraine</a:t>
            </a:r>
          </a:p>
          <a:p>
            <a:r>
              <a:rPr lang="en-US" dirty="0"/>
              <a:t>Control System Attacks only going to get worse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1C1D0-8887-4A04-8554-3F11BD41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4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EC5D-10C5-434E-89AB-B1AED1C3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are failing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7102E-372B-4956-B102-878E592A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B2E1C6-C4C7-47A8-B84E-9FB68E8E3479}"/>
              </a:ext>
            </a:extLst>
          </p:cNvPr>
          <p:cNvSpPr/>
          <p:nvPr/>
        </p:nvSpPr>
        <p:spPr>
          <a:xfrm>
            <a:off x="526092" y="1914436"/>
            <a:ext cx="802918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According to a Waterfall published paper the top two </a:t>
            </a:r>
            <a:r>
              <a:rPr lang="en-US" sz="2800" dirty="0" err="1"/>
              <a:t>theats</a:t>
            </a:r>
            <a:r>
              <a:rPr lang="en-US" sz="2800" dirty="0"/>
              <a:t> to control systems:</a:t>
            </a:r>
          </a:p>
          <a:p>
            <a:endParaRPr lang="en-US" dirty="0"/>
          </a:p>
          <a:p>
            <a:pPr lvl="1"/>
            <a:r>
              <a:rPr lang="en-US" sz="2000" dirty="0"/>
              <a:t>#1 ICS Insider – A disgruntled insider with access to ICS equipment uses social engineering to steal passwords able to trigger a partial plant shutdown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#2 IT Insider – A disgruntled insider with access to an IT network uses social engineering to steal passwords able to give them remote control of a copy of the HMI system on an engineering workstation</a:t>
            </a:r>
            <a:r>
              <a:rPr lang="en-US" sz="2000" dirty="0" smtClean="0"/>
              <a:t>.</a:t>
            </a:r>
          </a:p>
          <a:p>
            <a:pPr lvl="1"/>
            <a:endParaRPr lang="en-US" sz="2000" dirty="0"/>
          </a:p>
          <a:p>
            <a:r>
              <a:rPr lang="en-US" sz="2800" dirty="0"/>
              <a:t>They list 18 others but even they are drinking the same I.T. problems cool-aid</a:t>
            </a:r>
          </a:p>
        </p:txBody>
      </p:sp>
    </p:spTree>
    <p:extLst>
      <p:ext uri="{BB962C8B-B14F-4D97-AF65-F5344CB8AC3E}">
        <p14:creationId xmlns:p14="http://schemas.microsoft.com/office/powerpoint/2010/main" val="12808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8652-2466-49E0-8AA5-7C31F0CE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Aaron’s Reasons we are failing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EF6B2-CCA4-4907-BC17-C4E96D434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We are a society of openness </a:t>
            </a:r>
          </a:p>
          <a:p>
            <a:pPr lvl="0"/>
            <a:r>
              <a:rPr lang="en-US" dirty="0"/>
              <a:t>Very </a:t>
            </a:r>
            <a:r>
              <a:rPr lang="en-US" dirty="0" smtClean="0"/>
              <a:t>greedy companies</a:t>
            </a:r>
            <a:endParaRPr lang="en-US" dirty="0"/>
          </a:p>
          <a:p>
            <a:pPr lvl="0"/>
            <a:r>
              <a:rPr lang="en-US" dirty="0"/>
              <a:t>Low expectations such as with security compliance</a:t>
            </a:r>
          </a:p>
          <a:p>
            <a:pPr lvl="0"/>
            <a:r>
              <a:rPr lang="en-US" dirty="0"/>
              <a:t>Insider Treats but not what you are thinking…. Incompetence</a:t>
            </a:r>
          </a:p>
          <a:p>
            <a:pPr lvl="0"/>
            <a:r>
              <a:rPr lang="en-US" dirty="0"/>
              <a:t>American workers and kids are </a:t>
            </a:r>
            <a:r>
              <a:rPr lang="en-US" dirty="0" smtClean="0"/>
              <a:t>becoming very lazy</a:t>
            </a:r>
            <a:r>
              <a:rPr lang="en-US" dirty="0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A5EDF-93E4-4E23-B249-DE0F687B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FDA5E-682B-459E-A9CC-2ED7DE667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DC3A-033A-4EC4-A59F-4898E42D4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257799"/>
          </a:xfrm>
        </p:spPr>
        <p:txBody>
          <a:bodyPr>
            <a:normAutofit/>
          </a:bodyPr>
          <a:lstStyle/>
          <a:p>
            <a:r>
              <a:rPr lang="en-US" dirty="0" smtClean="0"/>
              <a:t>First I’m not a communist, I’m all for making money.</a:t>
            </a:r>
          </a:p>
          <a:p>
            <a:r>
              <a:rPr lang="en-US" dirty="0" smtClean="0"/>
              <a:t>We give our adversaries our defensive “playbook”</a:t>
            </a:r>
          </a:p>
          <a:p>
            <a:pPr lvl="1"/>
            <a:r>
              <a:rPr lang="en-US" dirty="0" err="1" smtClean="0"/>
              <a:t>DiD</a:t>
            </a:r>
            <a:endParaRPr lang="en-US" dirty="0" smtClean="0"/>
          </a:p>
          <a:p>
            <a:pPr lvl="1"/>
            <a:r>
              <a:rPr lang="en-US" dirty="0" smtClean="0"/>
              <a:t>NERC</a:t>
            </a:r>
          </a:p>
          <a:p>
            <a:pPr lvl="1"/>
            <a:r>
              <a:rPr lang="en-US" dirty="0" smtClean="0"/>
              <a:t>NRC</a:t>
            </a:r>
          </a:p>
          <a:p>
            <a:pPr lvl="1"/>
            <a:r>
              <a:rPr lang="en-US" dirty="0" smtClean="0"/>
              <a:t>Industry best practices…NIST</a:t>
            </a:r>
          </a:p>
          <a:p>
            <a:r>
              <a:rPr lang="en-US" dirty="0" smtClean="0"/>
              <a:t>Open competitive bids</a:t>
            </a:r>
          </a:p>
          <a:p>
            <a:pPr lvl="1"/>
            <a:r>
              <a:rPr lang="en-US" dirty="0" smtClean="0"/>
              <a:t>RFPs, RFIs, Awards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6007D-D45E-4001-873F-DC41C793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Openness &amp; Greed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928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Power plant is a power plant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Sell of security products</a:t>
            </a:r>
          </a:p>
          <a:p>
            <a:pPr lvl="1"/>
            <a:r>
              <a:rPr lang="en-US" dirty="0" smtClean="0"/>
              <a:t>Same internals nothing new</a:t>
            </a:r>
          </a:p>
          <a:p>
            <a:pPr lvl="1"/>
            <a:r>
              <a:rPr lang="en-US" dirty="0" smtClean="0"/>
              <a:t>Signature based solutions</a:t>
            </a:r>
          </a:p>
          <a:p>
            <a:pPr lvl="1"/>
            <a:r>
              <a:rPr lang="en-US" dirty="0" smtClean="0"/>
              <a:t>Snake oil solutions</a:t>
            </a:r>
          </a:p>
          <a:p>
            <a:r>
              <a:rPr lang="en-US" dirty="0"/>
              <a:t>Training</a:t>
            </a:r>
          </a:p>
          <a:p>
            <a:pPr lvl="1"/>
            <a:r>
              <a:rPr lang="en-US" dirty="0"/>
              <a:t>SANS, NERC, NIST</a:t>
            </a:r>
          </a:p>
          <a:p>
            <a:r>
              <a:rPr lang="en-US" dirty="0"/>
              <a:t>Certifications</a:t>
            </a:r>
          </a:p>
          <a:p>
            <a:pPr lvl="1"/>
            <a:r>
              <a:rPr lang="en-US" dirty="0"/>
              <a:t>CEH, CISSP, </a:t>
            </a:r>
            <a:r>
              <a:rPr lang="en-US" dirty="0" smtClean="0"/>
              <a:t>CHFI</a:t>
            </a:r>
          </a:p>
          <a:p>
            <a:r>
              <a:rPr lang="en-US" dirty="0" smtClean="0"/>
              <a:t>Universities</a:t>
            </a:r>
          </a:p>
          <a:p>
            <a:pPr lvl="1"/>
            <a:r>
              <a:rPr lang="en-US" dirty="0" smtClean="0"/>
              <a:t>Software coding…poor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B2BB-4467-4E1A-B864-784A1DC1842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pex 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AD Brief 17 Nov 2017" id="{A4A370CE-392B-DD4D-B6D8-01E67ED9A307}" vid="{125E7549-909E-8E47-9F9C-9DC52D179F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NORAD Brief 17 Nov 2017</Template>
  <TotalTime>9517</TotalTime>
  <Words>1646</Words>
  <Application>Microsoft Office PowerPoint</Application>
  <PresentationFormat>On-screen Show (4:3)</PresentationFormat>
  <Paragraphs>328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Franklin Gothic Book</vt:lpstr>
      <vt:lpstr>Franklin Gothic Heavy</vt:lpstr>
      <vt:lpstr>Franklin Gothic Medium</vt:lpstr>
      <vt:lpstr>Mangal</vt:lpstr>
      <vt:lpstr>Noto Sans Symbols</vt:lpstr>
      <vt:lpstr>Source Sans Pro</vt:lpstr>
      <vt:lpstr>Wingdings</vt:lpstr>
      <vt:lpstr>Ampex Theme1</vt:lpstr>
      <vt:lpstr>PowerPoint Presentation</vt:lpstr>
      <vt:lpstr>Introduction </vt:lpstr>
      <vt:lpstr>What Are Control Systems</vt:lpstr>
      <vt:lpstr>PowerPoint Presentation</vt:lpstr>
      <vt:lpstr>Why are we failing</vt:lpstr>
      <vt:lpstr>Why we are failing</vt:lpstr>
      <vt:lpstr>Aaron’s Reasons we are failing</vt:lpstr>
      <vt:lpstr>Openness</vt:lpstr>
      <vt:lpstr>Openness &amp; Greed</vt:lpstr>
      <vt:lpstr>Compliance vs Security</vt:lpstr>
      <vt:lpstr>Compliance vs Security</vt:lpstr>
      <vt:lpstr>PowerPoint Presentation</vt:lpstr>
      <vt:lpstr>Insider Threat</vt:lpstr>
      <vt:lpstr>Incompetence</vt:lpstr>
      <vt:lpstr>Laziness</vt:lpstr>
      <vt:lpstr>Laziness</vt:lpstr>
      <vt:lpstr>Recap</vt:lpstr>
      <vt:lpstr>Generic Control System Pyramid</vt:lpstr>
      <vt:lpstr>Current Control System Solutions</vt:lpstr>
      <vt:lpstr>BLUE Lightning (BL)</vt:lpstr>
      <vt:lpstr>Blue Lightning In the Network</vt:lpstr>
      <vt:lpstr>What else?</vt:lpstr>
      <vt:lpstr>AMPEX Blue Line of Products</vt:lpstr>
      <vt:lpstr>Functionality</vt:lpstr>
      <vt:lpstr>Are migrating the process</vt:lpstr>
      <vt:lpstr>PowerPoint Presentation</vt:lpstr>
      <vt:lpstr>BLUE IQ FMV - Example</vt:lpstr>
      <vt:lpstr>BLUE SENTRY</vt:lpstr>
      <vt:lpstr>How Do We Protect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AIS Strategic Vision</dc:title>
  <dc:creator>afansler</dc:creator>
  <cp:lastModifiedBy>Maher, Kevin (CIV)</cp:lastModifiedBy>
  <cp:revision>108</cp:revision>
  <cp:lastPrinted>2017-09-15T13:45:26Z</cp:lastPrinted>
  <dcterms:created xsi:type="dcterms:W3CDTF">2017-11-19T19:46:08Z</dcterms:created>
  <dcterms:modified xsi:type="dcterms:W3CDTF">2018-07-20T19:11:01Z</dcterms:modified>
</cp:coreProperties>
</file>