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700" y="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0785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10" dirty="0"/>
              <a:t>©</a:t>
            </a:r>
            <a:r>
              <a:rPr spc="-10" dirty="0"/>
              <a:t> </a:t>
            </a:r>
            <a:r>
              <a:rPr spc="5" dirty="0"/>
              <a:t>2018</a:t>
            </a:r>
            <a:r>
              <a:rPr spc="-40" dirty="0"/>
              <a:t> </a:t>
            </a:r>
            <a:r>
              <a:rPr spc="5" dirty="0"/>
              <a:t>Ele</a:t>
            </a:r>
            <a:r>
              <a:rPr spc="40" dirty="0"/>
              <a:t>ct</a:t>
            </a:r>
            <a:r>
              <a:rPr spc="5" dirty="0"/>
              <a:t>ric</a:t>
            </a:r>
            <a:r>
              <a:rPr dirty="0"/>
              <a:t> </a:t>
            </a:r>
            <a:r>
              <a:rPr spc="5" dirty="0"/>
              <a:t>Po</a:t>
            </a:r>
            <a:r>
              <a:rPr spc="-35" dirty="0"/>
              <a:t>w</a:t>
            </a:r>
            <a:r>
              <a:rPr spc="5" dirty="0"/>
              <a:t>er</a:t>
            </a:r>
            <a:r>
              <a:rPr spc="-35" dirty="0"/>
              <a:t> </a:t>
            </a:r>
            <a:r>
              <a:rPr spc="45" dirty="0"/>
              <a:t>R</a:t>
            </a:r>
            <a:r>
              <a:rPr spc="5" dirty="0"/>
              <a:t>e</a:t>
            </a:r>
            <a:r>
              <a:rPr spc="40" dirty="0"/>
              <a:t>s</a:t>
            </a:r>
            <a:r>
              <a:rPr spc="-80" dirty="0"/>
              <a:t>e</a:t>
            </a:r>
            <a:r>
              <a:rPr spc="5" dirty="0"/>
              <a:t>ar</a:t>
            </a:r>
            <a:r>
              <a:rPr spc="40" dirty="0"/>
              <a:t>c</a:t>
            </a:r>
            <a:r>
              <a:rPr spc="5" dirty="0"/>
              <a:t>h</a:t>
            </a:r>
            <a:r>
              <a:rPr spc="-120" dirty="0"/>
              <a:t> </a:t>
            </a:r>
            <a:r>
              <a:rPr spc="35" dirty="0"/>
              <a:t>I</a:t>
            </a:r>
            <a:r>
              <a:rPr spc="5" dirty="0"/>
              <a:t>n</a:t>
            </a:r>
            <a:r>
              <a:rPr spc="40" dirty="0"/>
              <a:t>s</a:t>
            </a:r>
            <a:r>
              <a:rPr spc="-45" dirty="0"/>
              <a:t>t</a:t>
            </a:r>
            <a:r>
              <a:rPr dirty="0"/>
              <a:t>i</a:t>
            </a:r>
            <a:r>
              <a:rPr spc="-45" dirty="0"/>
              <a:t>t</a:t>
            </a:r>
            <a:r>
              <a:rPr spc="5" dirty="0"/>
              <a:t>u</a:t>
            </a:r>
            <a:r>
              <a:rPr spc="35" dirty="0"/>
              <a:t>t</a:t>
            </a:r>
            <a:r>
              <a:rPr spc="5" dirty="0"/>
              <a:t>e,</a:t>
            </a:r>
            <a:r>
              <a:rPr spc="-75" dirty="0"/>
              <a:t> </a:t>
            </a:r>
            <a:r>
              <a:rPr spc="35" dirty="0"/>
              <a:t>I</a:t>
            </a:r>
            <a:r>
              <a:rPr spc="5" dirty="0"/>
              <a:t>n</a:t>
            </a:r>
            <a:r>
              <a:rPr spc="-40" dirty="0"/>
              <a:t>c</a:t>
            </a:r>
            <a:r>
              <a:rPr dirty="0"/>
              <a:t>. </a:t>
            </a:r>
            <a:r>
              <a:rPr spc="5" dirty="0"/>
              <a:t>All</a:t>
            </a:r>
            <a:r>
              <a:rPr spc="-35" dirty="0"/>
              <a:t> </a:t>
            </a:r>
            <a:r>
              <a:rPr spc="5" dirty="0"/>
              <a:t>righ</a:t>
            </a:r>
            <a:r>
              <a:rPr spc="-45" dirty="0"/>
              <a:t>t</a:t>
            </a:r>
            <a:r>
              <a:rPr spc="5" dirty="0"/>
              <a:t>s</a:t>
            </a:r>
            <a:r>
              <a:rPr dirty="0"/>
              <a:t> </a:t>
            </a:r>
            <a:r>
              <a:rPr spc="5" dirty="0"/>
              <a:t>re</a:t>
            </a:r>
            <a:r>
              <a:rPr spc="40" dirty="0"/>
              <a:t>s</a:t>
            </a:r>
            <a:r>
              <a:rPr spc="-80" dirty="0"/>
              <a:t>e</a:t>
            </a:r>
            <a:r>
              <a:rPr dirty="0"/>
              <a:t>r</a:t>
            </a:r>
            <a:r>
              <a:rPr spc="40" dirty="0"/>
              <a:t>v</a:t>
            </a:r>
            <a:r>
              <a:rPr spc="5" dirty="0"/>
              <a:t>e</a:t>
            </a:r>
            <a:r>
              <a:rPr spc="-80" dirty="0"/>
              <a:t>d</a:t>
            </a:r>
            <a:r>
              <a:rPr dirty="0"/>
              <a:t>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70840" y="6456679"/>
            <a:ext cx="11460480" cy="0"/>
          </a:xfrm>
          <a:custGeom>
            <a:avLst/>
            <a:gdLst/>
            <a:ahLst/>
            <a:cxnLst/>
            <a:rect l="l" t="t" r="r" b="b"/>
            <a:pathLst>
              <a:path w="11460480">
                <a:moveTo>
                  <a:pt x="0" y="0"/>
                </a:moveTo>
                <a:lnTo>
                  <a:pt x="11460480" y="0"/>
                </a:lnTo>
              </a:path>
            </a:pathLst>
          </a:custGeom>
          <a:ln w="10170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271759" y="6492240"/>
            <a:ext cx="1554479" cy="284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00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10" dirty="0"/>
              <a:t>©</a:t>
            </a:r>
            <a:r>
              <a:rPr spc="-10" dirty="0"/>
              <a:t> </a:t>
            </a:r>
            <a:r>
              <a:rPr spc="5" dirty="0"/>
              <a:t>2018</a:t>
            </a:r>
            <a:r>
              <a:rPr spc="-40" dirty="0"/>
              <a:t> </a:t>
            </a:r>
            <a:r>
              <a:rPr spc="5" dirty="0"/>
              <a:t>Ele</a:t>
            </a:r>
            <a:r>
              <a:rPr spc="40" dirty="0"/>
              <a:t>ct</a:t>
            </a:r>
            <a:r>
              <a:rPr spc="5" dirty="0"/>
              <a:t>ric</a:t>
            </a:r>
            <a:r>
              <a:rPr dirty="0"/>
              <a:t> </a:t>
            </a:r>
            <a:r>
              <a:rPr spc="5" dirty="0"/>
              <a:t>Po</a:t>
            </a:r>
            <a:r>
              <a:rPr spc="-35" dirty="0"/>
              <a:t>w</a:t>
            </a:r>
            <a:r>
              <a:rPr spc="5" dirty="0"/>
              <a:t>er</a:t>
            </a:r>
            <a:r>
              <a:rPr spc="-35" dirty="0"/>
              <a:t> </a:t>
            </a:r>
            <a:r>
              <a:rPr spc="45" dirty="0"/>
              <a:t>R</a:t>
            </a:r>
            <a:r>
              <a:rPr spc="5" dirty="0"/>
              <a:t>e</a:t>
            </a:r>
            <a:r>
              <a:rPr spc="40" dirty="0"/>
              <a:t>s</a:t>
            </a:r>
            <a:r>
              <a:rPr spc="-80" dirty="0"/>
              <a:t>e</a:t>
            </a:r>
            <a:r>
              <a:rPr spc="5" dirty="0"/>
              <a:t>ar</a:t>
            </a:r>
            <a:r>
              <a:rPr spc="40" dirty="0"/>
              <a:t>c</a:t>
            </a:r>
            <a:r>
              <a:rPr spc="5" dirty="0"/>
              <a:t>h</a:t>
            </a:r>
            <a:r>
              <a:rPr spc="-120" dirty="0"/>
              <a:t> </a:t>
            </a:r>
            <a:r>
              <a:rPr spc="35" dirty="0"/>
              <a:t>I</a:t>
            </a:r>
            <a:r>
              <a:rPr spc="5" dirty="0"/>
              <a:t>n</a:t>
            </a:r>
            <a:r>
              <a:rPr spc="40" dirty="0"/>
              <a:t>s</a:t>
            </a:r>
            <a:r>
              <a:rPr spc="-45" dirty="0"/>
              <a:t>t</a:t>
            </a:r>
            <a:r>
              <a:rPr dirty="0"/>
              <a:t>i</a:t>
            </a:r>
            <a:r>
              <a:rPr spc="-45" dirty="0"/>
              <a:t>t</a:t>
            </a:r>
            <a:r>
              <a:rPr spc="5" dirty="0"/>
              <a:t>u</a:t>
            </a:r>
            <a:r>
              <a:rPr spc="35" dirty="0"/>
              <a:t>t</a:t>
            </a:r>
            <a:r>
              <a:rPr spc="5" dirty="0"/>
              <a:t>e,</a:t>
            </a:r>
            <a:r>
              <a:rPr spc="-75" dirty="0"/>
              <a:t> </a:t>
            </a:r>
            <a:r>
              <a:rPr spc="35" dirty="0"/>
              <a:t>I</a:t>
            </a:r>
            <a:r>
              <a:rPr spc="5" dirty="0"/>
              <a:t>n</a:t>
            </a:r>
            <a:r>
              <a:rPr spc="-40" dirty="0"/>
              <a:t>c</a:t>
            </a:r>
            <a:r>
              <a:rPr dirty="0"/>
              <a:t>. </a:t>
            </a:r>
            <a:r>
              <a:rPr spc="5" dirty="0"/>
              <a:t>All</a:t>
            </a:r>
            <a:r>
              <a:rPr spc="-35" dirty="0"/>
              <a:t> </a:t>
            </a:r>
            <a:r>
              <a:rPr spc="5" dirty="0"/>
              <a:t>righ</a:t>
            </a:r>
            <a:r>
              <a:rPr spc="-45" dirty="0"/>
              <a:t>t</a:t>
            </a:r>
            <a:r>
              <a:rPr spc="5" dirty="0"/>
              <a:t>s</a:t>
            </a:r>
            <a:r>
              <a:rPr dirty="0"/>
              <a:t> </a:t>
            </a:r>
            <a:r>
              <a:rPr spc="5" dirty="0"/>
              <a:t>re</a:t>
            </a:r>
            <a:r>
              <a:rPr spc="40" dirty="0"/>
              <a:t>s</a:t>
            </a:r>
            <a:r>
              <a:rPr spc="-80" dirty="0"/>
              <a:t>e</a:t>
            </a:r>
            <a:r>
              <a:rPr dirty="0"/>
              <a:t>r</a:t>
            </a:r>
            <a:r>
              <a:rPr spc="40" dirty="0"/>
              <a:t>v</a:t>
            </a:r>
            <a:r>
              <a:rPr spc="5" dirty="0"/>
              <a:t>e</a:t>
            </a:r>
            <a:r>
              <a:rPr spc="-80" dirty="0"/>
              <a:t>d</a:t>
            </a:r>
            <a:r>
              <a:rPr dirty="0"/>
              <a:t>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70840" y="6456679"/>
            <a:ext cx="11460480" cy="0"/>
          </a:xfrm>
          <a:custGeom>
            <a:avLst/>
            <a:gdLst/>
            <a:ahLst/>
            <a:cxnLst/>
            <a:rect l="l" t="t" r="r" b="b"/>
            <a:pathLst>
              <a:path w="11460480">
                <a:moveTo>
                  <a:pt x="0" y="0"/>
                </a:moveTo>
                <a:lnTo>
                  <a:pt x="11460480" y="0"/>
                </a:lnTo>
              </a:path>
            </a:pathLst>
          </a:custGeom>
          <a:ln w="10170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271759" y="6492240"/>
            <a:ext cx="1554479" cy="284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00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10" dirty="0"/>
              <a:t>©</a:t>
            </a:r>
            <a:r>
              <a:rPr spc="-10" dirty="0"/>
              <a:t> </a:t>
            </a:r>
            <a:r>
              <a:rPr spc="5" dirty="0"/>
              <a:t>2018</a:t>
            </a:r>
            <a:r>
              <a:rPr spc="-40" dirty="0"/>
              <a:t> </a:t>
            </a:r>
            <a:r>
              <a:rPr spc="5" dirty="0"/>
              <a:t>Ele</a:t>
            </a:r>
            <a:r>
              <a:rPr spc="40" dirty="0"/>
              <a:t>ct</a:t>
            </a:r>
            <a:r>
              <a:rPr spc="5" dirty="0"/>
              <a:t>ric</a:t>
            </a:r>
            <a:r>
              <a:rPr dirty="0"/>
              <a:t> </a:t>
            </a:r>
            <a:r>
              <a:rPr spc="5" dirty="0"/>
              <a:t>Po</a:t>
            </a:r>
            <a:r>
              <a:rPr spc="-35" dirty="0"/>
              <a:t>w</a:t>
            </a:r>
            <a:r>
              <a:rPr spc="5" dirty="0"/>
              <a:t>er</a:t>
            </a:r>
            <a:r>
              <a:rPr spc="-35" dirty="0"/>
              <a:t> </a:t>
            </a:r>
            <a:r>
              <a:rPr spc="45" dirty="0"/>
              <a:t>R</a:t>
            </a:r>
            <a:r>
              <a:rPr spc="5" dirty="0"/>
              <a:t>e</a:t>
            </a:r>
            <a:r>
              <a:rPr spc="40" dirty="0"/>
              <a:t>s</a:t>
            </a:r>
            <a:r>
              <a:rPr spc="-80" dirty="0"/>
              <a:t>e</a:t>
            </a:r>
            <a:r>
              <a:rPr spc="5" dirty="0"/>
              <a:t>ar</a:t>
            </a:r>
            <a:r>
              <a:rPr spc="40" dirty="0"/>
              <a:t>c</a:t>
            </a:r>
            <a:r>
              <a:rPr spc="5" dirty="0"/>
              <a:t>h</a:t>
            </a:r>
            <a:r>
              <a:rPr spc="-120" dirty="0"/>
              <a:t> </a:t>
            </a:r>
            <a:r>
              <a:rPr spc="35" dirty="0"/>
              <a:t>I</a:t>
            </a:r>
            <a:r>
              <a:rPr spc="5" dirty="0"/>
              <a:t>n</a:t>
            </a:r>
            <a:r>
              <a:rPr spc="40" dirty="0"/>
              <a:t>s</a:t>
            </a:r>
            <a:r>
              <a:rPr spc="-45" dirty="0"/>
              <a:t>t</a:t>
            </a:r>
            <a:r>
              <a:rPr dirty="0"/>
              <a:t>i</a:t>
            </a:r>
            <a:r>
              <a:rPr spc="-45" dirty="0"/>
              <a:t>t</a:t>
            </a:r>
            <a:r>
              <a:rPr spc="5" dirty="0"/>
              <a:t>u</a:t>
            </a:r>
            <a:r>
              <a:rPr spc="35" dirty="0"/>
              <a:t>t</a:t>
            </a:r>
            <a:r>
              <a:rPr spc="5" dirty="0"/>
              <a:t>e,</a:t>
            </a:r>
            <a:r>
              <a:rPr spc="-75" dirty="0"/>
              <a:t> </a:t>
            </a:r>
            <a:r>
              <a:rPr spc="35" dirty="0"/>
              <a:t>I</a:t>
            </a:r>
            <a:r>
              <a:rPr spc="5" dirty="0"/>
              <a:t>n</a:t>
            </a:r>
            <a:r>
              <a:rPr spc="-40" dirty="0"/>
              <a:t>c</a:t>
            </a:r>
            <a:r>
              <a:rPr dirty="0"/>
              <a:t>. </a:t>
            </a:r>
            <a:r>
              <a:rPr spc="5" dirty="0"/>
              <a:t>All</a:t>
            </a:r>
            <a:r>
              <a:rPr spc="-35" dirty="0"/>
              <a:t> </a:t>
            </a:r>
            <a:r>
              <a:rPr spc="5" dirty="0"/>
              <a:t>righ</a:t>
            </a:r>
            <a:r>
              <a:rPr spc="-45" dirty="0"/>
              <a:t>t</a:t>
            </a:r>
            <a:r>
              <a:rPr spc="5" dirty="0"/>
              <a:t>s</a:t>
            </a:r>
            <a:r>
              <a:rPr dirty="0"/>
              <a:t> </a:t>
            </a:r>
            <a:r>
              <a:rPr spc="5" dirty="0"/>
              <a:t>re</a:t>
            </a:r>
            <a:r>
              <a:rPr spc="40" dirty="0"/>
              <a:t>s</a:t>
            </a:r>
            <a:r>
              <a:rPr spc="-80" dirty="0"/>
              <a:t>e</a:t>
            </a:r>
            <a:r>
              <a:rPr dirty="0"/>
              <a:t>r</a:t>
            </a:r>
            <a:r>
              <a:rPr spc="40" dirty="0"/>
              <a:t>v</a:t>
            </a:r>
            <a:r>
              <a:rPr spc="5" dirty="0"/>
              <a:t>e</a:t>
            </a:r>
            <a:r>
              <a:rPr spc="-80" dirty="0"/>
              <a:t>d</a:t>
            </a:r>
            <a:r>
              <a:rPr dirty="0"/>
              <a:t>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00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10" dirty="0"/>
              <a:t>©</a:t>
            </a:r>
            <a:r>
              <a:rPr spc="-10" dirty="0"/>
              <a:t> </a:t>
            </a:r>
            <a:r>
              <a:rPr spc="5" dirty="0"/>
              <a:t>2018</a:t>
            </a:r>
            <a:r>
              <a:rPr spc="-40" dirty="0"/>
              <a:t> </a:t>
            </a:r>
            <a:r>
              <a:rPr spc="5" dirty="0"/>
              <a:t>Ele</a:t>
            </a:r>
            <a:r>
              <a:rPr spc="40" dirty="0"/>
              <a:t>ct</a:t>
            </a:r>
            <a:r>
              <a:rPr spc="5" dirty="0"/>
              <a:t>ric</a:t>
            </a:r>
            <a:r>
              <a:rPr dirty="0"/>
              <a:t> </a:t>
            </a:r>
            <a:r>
              <a:rPr spc="5" dirty="0"/>
              <a:t>Po</a:t>
            </a:r>
            <a:r>
              <a:rPr spc="-35" dirty="0"/>
              <a:t>w</a:t>
            </a:r>
            <a:r>
              <a:rPr spc="5" dirty="0"/>
              <a:t>er</a:t>
            </a:r>
            <a:r>
              <a:rPr spc="-35" dirty="0"/>
              <a:t> </a:t>
            </a:r>
            <a:r>
              <a:rPr spc="45" dirty="0"/>
              <a:t>R</a:t>
            </a:r>
            <a:r>
              <a:rPr spc="5" dirty="0"/>
              <a:t>e</a:t>
            </a:r>
            <a:r>
              <a:rPr spc="40" dirty="0"/>
              <a:t>s</a:t>
            </a:r>
            <a:r>
              <a:rPr spc="-80" dirty="0"/>
              <a:t>e</a:t>
            </a:r>
            <a:r>
              <a:rPr spc="5" dirty="0"/>
              <a:t>ar</a:t>
            </a:r>
            <a:r>
              <a:rPr spc="40" dirty="0"/>
              <a:t>c</a:t>
            </a:r>
            <a:r>
              <a:rPr spc="5" dirty="0"/>
              <a:t>h</a:t>
            </a:r>
            <a:r>
              <a:rPr spc="-120" dirty="0"/>
              <a:t> </a:t>
            </a:r>
            <a:r>
              <a:rPr spc="35" dirty="0"/>
              <a:t>I</a:t>
            </a:r>
            <a:r>
              <a:rPr spc="5" dirty="0"/>
              <a:t>n</a:t>
            </a:r>
            <a:r>
              <a:rPr spc="40" dirty="0"/>
              <a:t>s</a:t>
            </a:r>
            <a:r>
              <a:rPr spc="-45" dirty="0"/>
              <a:t>t</a:t>
            </a:r>
            <a:r>
              <a:rPr dirty="0"/>
              <a:t>i</a:t>
            </a:r>
            <a:r>
              <a:rPr spc="-45" dirty="0"/>
              <a:t>t</a:t>
            </a:r>
            <a:r>
              <a:rPr spc="5" dirty="0"/>
              <a:t>u</a:t>
            </a:r>
            <a:r>
              <a:rPr spc="35" dirty="0"/>
              <a:t>t</a:t>
            </a:r>
            <a:r>
              <a:rPr spc="5" dirty="0"/>
              <a:t>e,</a:t>
            </a:r>
            <a:r>
              <a:rPr spc="-75" dirty="0"/>
              <a:t> </a:t>
            </a:r>
            <a:r>
              <a:rPr spc="35" dirty="0"/>
              <a:t>I</a:t>
            </a:r>
            <a:r>
              <a:rPr spc="5" dirty="0"/>
              <a:t>n</a:t>
            </a:r>
            <a:r>
              <a:rPr spc="-40" dirty="0"/>
              <a:t>c</a:t>
            </a:r>
            <a:r>
              <a:rPr dirty="0"/>
              <a:t>. </a:t>
            </a:r>
            <a:r>
              <a:rPr spc="5" dirty="0"/>
              <a:t>All</a:t>
            </a:r>
            <a:r>
              <a:rPr spc="-35" dirty="0"/>
              <a:t> </a:t>
            </a:r>
            <a:r>
              <a:rPr spc="5" dirty="0"/>
              <a:t>righ</a:t>
            </a:r>
            <a:r>
              <a:rPr spc="-45" dirty="0"/>
              <a:t>t</a:t>
            </a:r>
            <a:r>
              <a:rPr spc="5" dirty="0"/>
              <a:t>s</a:t>
            </a:r>
            <a:r>
              <a:rPr dirty="0"/>
              <a:t> </a:t>
            </a:r>
            <a:r>
              <a:rPr spc="5" dirty="0"/>
              <a:t>re</a:t>
            </a:r>
            <a:r>
              <a:rPr spc="40" dirty="0"/>
              <a:t>s</a:t>
            </a:r>
            <a:r>
              <a:rPr spc="-80" dirty="0"/>
              <a:t>e</a:t>
            </a:r>
            <a:r>
              <a:rPr dirty="0"/>
              <a:t>r</a:t>
            </a:r>
            <a:r>
              <a:rPr spc="40" dirty="0"/>
              <a:t>v</a:t>
            </a:r>
            <a:r>
              <a:rPr spc="5" dirty="0"/>
              <a:t>e</a:t>
            </a:r>
            <a:r>
              <a:rPr spc="-80" dirty="0"/>
              <a:t>d</a:t>
            </a:r>
            <a:r>
              <a:rPr dirty="0"/>
              <a:t>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10" dirty="0"/>
              <a:t>©</a:t>
            </a:r>
            <a:r>
              <a:rPr spc="-10" dirty="0"/>
              <a:t> </a:t>
            </a:r>
            <a:r>
              <a:rPr spc="5" dirty="0"/>
              <a:t>2018</a:t>
            </a:r>
            <a:r>
              <a:rPr spc="-40" dirty="0"/>
              <a:t> </a:t>
            </a:r>
            <a:r>
              <a:rPr spc="5" dirty="0"/>
              <a:t>Ele</a:t>
            </a:r>
            <a:r>
              <a:rPr spc="40" dirty="0"/>
              <a:t>ct</a:t>
            </a:r>
            <a:r>
              <a:rPr spc="5" dirty="0"/>
              <a:t>ric</a:t>
            </a:r>
            <a:r>
              <a:rPr dirty="0"/>
              <a:t> </a:t>
            </a:r>
            <a:r>
              <a:rPr spc="5" dirty="0"/>
              <a:t>Po</a:t>
            </a:r>
            <a:r>
              <a:rPr spc="-35" dirty="0"/>
              <a:t>w</a:t>
            </a:r>
            <a:r>
              <a:rPr spc="5" dirty="0"/>
              <a:t>er</a:t>
            </a:r>
            <a:r>
              <a:rPr spc="-35" dirty="0"/>
              <a:t> </a:t>
            </a:r>
            <a:r>
              <a:rPr spc="45" dirty="0"/>
              <a:t>R</a:t>
            </a:r>
            <a:r>
              <a:rPr spc="5" dirty="0"/>
              <a:t>e</a:t>
            </a:r>
            <a:r>
              <a:rPr spc="40" dirty="0"/>
              <a:t>s</a:t>
            </a:r>
            <a:r>
              <a:rPr spc="-80" dirty="0"/>
              <a:t>e</a:t>
            </a:r>
            <a:r>
              <a:rPr spc="5" dirty="0"/>
              <a:t>ar</a:t>
            </a:r>
            <a:r>
              <a:rPr spc="40" dirty="0"/>
              <a:t>c</a:t>
            </a:r>
            <a:r>
              <a:rPr spc="5" dirty="0"/>
              <a:t>h</a:t>
            </a:r>
            <a:r>
              <a:rPr spc="-120" dirty="0"/>
              <a:t> </a:t>
            </a:r>
            <a:r>
              <a:rPr spc="35" dirty="0"/>
              <a:t>I</a:t>
            </a:r>
            <a:r>
              <a:rPr spc="5" dirty="0"/>
              <a:t>n</a:t>
            </a:r>
            <a:r>
              <a:rPr spc="40" dirty="0"/>
              <a:t>s</a:t>
            </a:r>
            <a:r>
              <a:rPr spc="-45" dirty="0"/>
              <a:t>t</a:t>
            </a:r>
            <a:r>
              <a:rPr dirty="0"/>
              <a:t>i</a:t>
            </a:r>
            <a:r>
              <a:rPr spc="-45" dirty="0"/>
              <a:t>t</a:t>
            </a:r>
            <a:r>
              <a:rPr spc="5" dirty="0"/>
              <a:t>u</a:t>
            </a:r>
            <a:r>
              <a:rPr spc="35" dirty="0"/>
              <a:t>t</a:t>
            </a:r>
            <a:r>
              <a:rPr spc="5" dirty="0"/>
              <a:t>e,</a:t>
            </a:r>
            <a:r>
              <a:rPr spc="-75" dirty="0"/>
              <a:t> </a:t>
            </a:r>
            <a:r>
              <a:rPr spc="35" dirty="0"/>
              <a:t>I</a:t>
            </a:r>
            <a:r>
              <a:rPr spc="5" dirty="0"/>
              <a:t>n</a:t>
            </a:r>
            <a:r>
              <a:rPr spc="-40" dirty="0"/>
              <a:t>c</a:t>
            </a:r>
            <a:r>
              <a:rPr dirty="0"/>
              <a:t>. </a:t>
            </a:r>
            <a:r>
              <a:rPr spc="5" dirty="0"/>
              <a:t>All</a:t>
            </a:r>
            <a:r>
              <a:rPr spc="-35" dirty="0"/>
              <a:t> </a:t>
            </a:r>
            <a:r>
              <a:rPr spc="5" dirty="0"/>
              <a:t>righ</a:t>
            </a:r>
            <a:r>
              <a:rPr spc="-45" dirty="0"/>
              <a:t>t</a:t>
            </a:r>
            <a:r>
              <a:rPr spc="5" dirty="0"/>
              <a:t>s</a:t>
            </a:r>
            <a:r>
              <a:rPr dirty="0"/>
              <a:t> </a:t>
            </a:r>
            <a:r>
              <a:rPr spc="5" dirty="0"/>
              <a:t>re</a:t>
            </a:r>
            <a:r>
              <a:rPr spc="40" dirty="0"/>
              <a:t>s</a:t>
            </a:r>
            <a:r>
              <a:rPr spc="-80" dirty="0"/>
              <a:t>e</a:t>
            </a:r>
            <a:r>
              <a:rPr dirty="0"/>
              <a:t>r</a:t>
            </a:r>
            <a:r>
              <a:rPr spc="40" dirty="0"/>
              <a:t>v</a:t>
            </a:r>
            <a:r>
              <a:rPr spc="5" dirty="0"/>
              <a:t>e</a:t>
            </a:r>
            <a:r>
              <a:rPr spc="-80" dirty="0"/>
              <a:t>d</a:t>
            </a:r>
            <a:r>
              <a:rPr dirty="0"/>
              <a:t>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70840" y="6456679"/>
            <a:ext cx="11460480" cy="0"/>
          </a:xfrm>
          <a:custGeom>
            <a:avLst/>
            <a:gdLst/>
            <a:ahLst/>
            <a:cxnLst/>
            <a:rect l="l" t="t" r="r" b="b"/>
            <a:pathLst>
              <a:path w="11460480">
                <a:moveTo>
                  <a:pt x="0" y="0"/>
                </a:moveTo>
                <a:lnTo>
                  <a:pt x="11460480" y="0"/>
                </a:lnTo>
              </a:path>
            </a:pathLst>
          </a:custGeom>
          <a:ln w="10170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817" y="301963"/>
            <a:ext cx="11302364" cy="5346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00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25015" y="1110242"/>
            <a:ext cx="8141969" cy="1638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766309" y="6643887"/>
            <a:ext cx="2630170" cy="116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10" dirty="0"/>
              <a:t>©</a:t>
            </a:r>
            <a:r>
              <a:rPr spc="-10" dirty="0"/>
              <a:t> </a:t>
            </a:r>
            <a:r>
              <a:rPr spc="5" dirty="0"/>
              <a:t>2018</a:t>
            </a:r>
            <a:r>
              <a:rPr spc="-40" dirty="0"/>
              <a:t> </a:t>
            </a:r>
            <a:r>
              <a:rPr spc="5" dirty="0"/>
              <a:t>Ele</a:t>
            </a:r>
            <a:r>
              <a:rPr spc="40" dirty="0"/>
              <a:t>ct</a:t>
            </a:r>
            <a:r>
              <a:rPr spc="5" dirty="0"/>
              <a:t>ric</a:t>
            </a:r>
            <a:r>
              <a:rPr dirty="0"/>
              <a:t> </a:t>
            </a:r>
            <a:r>
              <a:rPr spc="5" dirty="0"/>
              <a:t>Po</a:t>
            </a:r>
            <a:r>
              <a:rPr spc="-35" dirty="0"/>
              <a:t>w</a:t>
            </a:r>
            <a:r>
              <a:rPr spc="5" dirty="0"/>
              <a:t>er</a:t>
            </a:r>
            <a:r>
              <a:rPr spc="-35" dirty="0"/>
              <a:t> </a:t>
            </a:r>
            <a:r>
              <a:rPr spc="45" dirty="0"/>
              <a:t>R</a:t>
            </a:r>
            <a:r>
              <a:rPr spc="5" dirty="0"/>
              <a:t>e</a:t>
            </a:r>
            <a:r>
              <a:rPr spc="40" dirty="0"/>
              <a:t>s</a:t>
            </a:r>
            <a:r>
              <a:rPr spc="-80" dirty="0"/>
              <a:t>e</a:t>
            </a:r>
            <a:r>
              <a:rPr spc="5" dirty="0"/>
              <a:t>ar</a:t>
            </a:r>
            <a:r>
              <a:rPr spc="40" dirty="0"/>
              <a:t>c</a:t>
            </a:r>
            <a:r>
              <a:rPr spc="5" dirty="0"/>
              <a:t>h</a:t>
            </a:r>
            <a:r>
              <a:rPr spc="-120" dirty="0"/>
              <a:t> </a:t>
            </a:r>
            <a:r>
              <a:rPr spc="35" dirty="0"/>
              <a:t>I</a:t>
            </a:r>
            <a:r>
              <a:rPr spc="5" dirty="0"/>
              <a:t>n</a:t>
            </a:r>
            <a:r>
              <a:rPr spc="40" dirty="0"/>
              <a:t>s</a:t>
            </a:r>
            <a:r>
              <a:rPr spc="-45" dirty="0"/>
              <a:t>t</a:t>
            </a:r>
            <a:r>
              <a:rPr dirty="0"/>
              <a:t>i</a:t>
            </a:r>
            <a:r>
              <a:rPr spc="-45" dirty="0"/>
              <a:t>t</a:t>
            </a:r>
            <a:r>
              <a:rPr spc="5" dirty="0"/>
              <a:t>u</a:t>
            </a:r>
            <a:r>
              <a:rPr spc="35" dirty="0"/>
              <a:t>t</a:t>
            </a:r>
            <a:r>
              <a:rPr spc="5" dirty="0"/>
              <a:t>e,</a:t>
            </a:r>
            <a:r>
              <a:rPr spc="-75" dirty="0"/>
              <a:t> </a:t>
            </a:r>
            <a:r>
              <a:rPr spc="35" dirty="0"/>
              <a:t>I</a:t>
            </a:r>
            <a:r>
              <a:rPr spc="5" dirty="0"/>
              <a:t>n</a:t>
            </a:r>
            <a:r>
              <a:rPr spc="-40" dirty="0"/>
              <a:t>c</a:t>
            </a:r>
            <a:r>
              <a:rPr dirty="0"/>
              <a:t>. </a:t>
            </a:r>
            <a:r>
              <a:rPr spc="5" dirty="0"/>
              <a:t>All</a:t>
            </a:r>
            <a:r>
              <a:rPr spc="-35" dirty="0"/>
              <a:t> </a:t>
            </a:r>
            <a:r>
              <a:rPr spc="5" dirty="0"/>
              <a:t>righ</a:t>
            </a:r>
            <a:r>
              <a:rPr spc="-45" dirty="0"/>
              <a:t>t</a:t>
            </a:r>
            <a:r>
              <a:rPr spc="5" dirty="0"/>
              <a:t>s</a:t>
            </a:r>
            <a:r>
              <a:rPr dirty="0"/>
              <a:t> </a:t>
            </a:r>
            <a:r>
              <a:rPr spc="5" dirty="0"/>
              <a:t>re</a:t>
            </a:r>
            <a:r>
              <a:rPr spc="40" dirty="0"/>
              <a:t>s</a:t>
            </a:r>
            <a:r>
              <a:rPr spc="-80" dirty="0"/>
              <a:t>e</a:t>
            </a:r>
            <a:r>
              <a:rPr dirty="0"/>
              <a:t>r</a:t>
            </a:r>
            <a:r>
              <a:rPr spc="40" dirty="0"/>
              <a:t>v</a:t>
            </a:r>
            <a:r>
              <a:rPr spc="5" dirty="0"/>
              <a:t>e</a:t>
            </a:r>
            <a:r>
              <a:rPr spc="-80" dirty="0"/>
              <a:t>d</a:t>
            </a:r>
            <a:r>
              <a:rPr dirty="0"/>
              <a:t>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10197" y="6535384"/>
            <a:ext cx="172720" cy="127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13" Type="http://schemas.openxmlformats.org/officeDocument/2006/relationships/image" Target="../media/image59.jpg"/><Relationship Id="rId3" Type="http://schemas.openxmlformats.org/officeDocument/2006/relationships/image" Target="../media/image1.jpg"/><Relationship Id="rId7" Type="http://schemas.openxmlformats.org/officeDocument/2006/relationships/image" Target="../media/image53.jp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jp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jpg"/><Relationship Id="rId14" Type="http://schemas.openxmlformats.org/officeDocument/2006/relationships/image" Target="../media/image60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75.jpg"/><Relationship Id="rId3" Type="http://schemas.openxmlformats.org/officeDocument/2006/relationships/image" Target="../media/image1.jpg"/><Relationship Id="rId21" Type="http://schemas.openxmlformats.org/officeDocument/2006/relationships/image" Target="../media/image78.png"/><Relationship Id="rId7" Type="http://schemas.openxmlformats.org/officeDocument/2006/relationships/image" Target="../media/image64.png"/><Relationship Id="rId12" Type="http://schemas.openxmlformats.org/officeDocument/2006/relationships/image" Target="../media/image69.jpg"/><Relationship Id="rId17" Type="http://schemas.openxmlformats.org/officeDocument/2006/relationships/image" Target="../media/image74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73.png"/><Relationship Id="rId20" Type="http://schemas.openxmlformats.org/officeDocument/2006/relationships/image" Target="../media/image7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jp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19" Type="http://schemas.openxmlformats.org/officeDocument/2006/relationships/image" Target="../media/image76.png"/><Relationship Id="rId4" Type="http://schemas.openxmlformats.org/officeDocument/2006/relationships/image" Target="../media/image61.jp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image" Target="../media/image82.jp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g"/><Relationship Id="rId11" Type="http://schemas.openxmlformats.org/officeDocument/2006/relationships/image" Target="../media/image90.png"/><Relationship Id="rId5" Type="http://schemas.openxmlformats.org/officeDocument/2006/relationships/image" Target="../media/image84.jp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83.jpg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0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9.jp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18" Type="http://schemas.openxmlformats.org/officeDocument/2006/relationships/image" Target="../media/image11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17" Type="http://schemas.openxmlformats.org/officeDocument/2006/relationships/image" Target="../media/image115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14.png"/><Relationship Id="rId20" Type="http://schemas.openxmlformats.org/officeDocument/2006/relationships/image" Target="../media/image1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5" Type="http://schemas.openxmlformats.org/officeDocument/2006/relationships/image" Target="../media/image113.png"/><Relationship Id="rId10" Type="http://schemas.openxmlformats.org/officeDocument/2006/relationships/image" Target="../media/image108.png"/><Relationship Id="rId19" Type="http://schemas.openxmlformats.org/officeDocument/2006/relationships/image" Target="../media/image117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Relationship Id="rId14" Type="http://schemas.openxmlformats.org/officeDocument/2006/relationships/image" Target="../media/image1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pri.com/" TargetMode="External"/><Relationship Id="rId3" Type="http://schemas.openxmlformats.org/officeDocument/2006/relationships/image" Target="../media/image119.jpg"/><Relationship Id="rId7" Type="http://schemas.openxmlformats.org/officeDocument/2006/relationships/image" Target="../media/image12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cubatenergy.org/" TargetMode="External"/><Relationship Id="rId5" Type="http://schemas.openxmlformats.org/officeDocument/2006/relationships/hyperlink" Target="https://itunes.apple.com/us/podcast/epri-unplugged-podcast-series/id1102893586?mt=2" TargetMode="External"/><Relationship Id="rId10" Type="http://schemas.openxmlformats.org/officeDocument/2006/relationships/hyperlink" Target="mailto:tgolden@epri.com" TargetMode="External"/><Relationship Id="rId4" Type="http://schemas.openxmlformats.org/officeDocument/2006/relationships/image" Target="../media/image120.png"/><Relationship Id="rId9" Type="http://schemas.openxmlformats.org/officeDocument/2006/relationships/hyperlink" Target="http://eprijournal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jpg"/><Relationship Id="rId26" Type="http://schemas.openxmlformats.org/officeDocument/2006/relationships/image" Target="../media/image43.png"/><Relationship Id="rId3" Type="http://schemas.openxmlformats.org/officeDocument/2006/relationships/image" Target="../media/image20.jpg"/><Relationship Id="rId21" Type="http://schemas.openxmlformats.org/officeDocument/2006/relationships/image" Target="../media/image38.jp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jpg"/><Relationship Id="rId25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3.jpg"/><Relationship Id="rId20" Type="http://schemas.openxmlformats.org/officeDocument/2006/relationships/image" Target="../media/image3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jpg"/><Relationship Id="rId22" Type="http://schemas.openxmlformats.org/officeDocument/2006/relationships/image" Target="../media/image39.png"/><Relationship Id="rId27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86319" y="3799840"/>
            <a:ext cx="4607560" cy="2849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06640" y="1005839"/>
            <a:ext cx="4572000" cy="28143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384283" y="6643887"/>
            <a:ext cx="264287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10" dirty="0">
                <a:solidFill>
                  <a:srgbClr val="7E7E7E"/>
                </a:solidFill>
                <a:latin typeface="Arial"/>
                <a:cs typeface="Arial"/>
              </a:rPr>
              <a:t>©</a:t>
            </a:r>
            <a:r>
              <a:rPr sz="700" spc="-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7E7E7E"/>
                </a:solidFill>
                <a:latin typeface="Arial"/>
                <a:cs typeface="Arial"/>
              </a:rPr>
              <a:t>2018</a:t>
            </a:r>
            <a:r>
              <a:rPr sz="700" spc="-3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7E7E7E"/>
                </a:solidFill>
                <a:latin typeface="Arial"/>
                <a:cs typeface="Arial"/>
              </a:rPr>
              <a:t>Ele</a:t>
            </a:r>
            <a:r>
              <a:rPr sz="700" spc="45" dirty="0">
                <a:solidFill>
                  <a:srgbClr val="7E7E7E"/>
                </a:solidFill>
                <a:latin typeface="Arial"/>
                <a:cs typeface="Arial"/>
              </a:rPr>
              <a:t>ct</a:t>
            </a:r>
            <a:r>
              <a:rPr sz="700" spc="5" dirty="0">
                <a:solidFill>
                  <a:srgbClr val="7E7E7E"/>
                </a:solidFill>
                <a:latin typeface="Arial"/>
                <a:cs typeface="Arial"/>
              </a:rPr>
              <a:t>ric Po</a:t>
            </a:r>
            <a:r>
              <a:rPr sz="700" spc="-30" dirty="0">
                <a:solidFill>
                  <a:srgbClr val="7E7E7E"/>
                </a:solidFill>
                <a:latin typeface="Arial"/>
                <a:cs typeface="Arial"/>
              </a:rPr>
              <a:t>w</a:t>
            </a:r>
            <a:r>
              <a:rPr sz="700" spc="5" dirty="0">
                <a:solidFill>
                  <a:srgbClr val="7E7E7E"/>
                </a:solidFill>
                <a:latin typeface="Arial"/>
                <a:cs typeface="Arial"/>
              </a:rPr>
              <a:t>er</a:t>
            </a:r>
            <a:r>
              <a:rPr sz="700" spc="-3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700" spc="50" dirty="0">
                <a:solidFill>
                  <a:srgbClr val="7E7E7E"/>
                </a:solidFill>
                <a:latin typeface="Arial"/>
                <a:cs typeface="Arial"/>
              </a:rPr>
              <a:t>R</a:t>
            </a:r>
            <a:r>
              <a:rPr sz="700" spc="5" dirty="0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sz="700" spc="45" dirty="0">
                <a:solidFill>
                  <a:srgbClr val="7E7E7E"/>
                </a:solidFill>
                <a:latin typeface="Arial"/>
                <a:cs typeface="Arial"/>
              </a:rPr>
              <a:t>s</a:t>
            </a:r>
            <a:r>
              <a:rPr sz="700" spc="-75" dirty="0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sz="700" spc="5" dirty="0">
                <a:solidFill>
                  <a:srgbClr val="7E7E7E"/>
                </a:solidFill>
                <a:latin typeface="Arial"/>
                <a:cs typeface="Arial"/>
              </a:rPr>
              <a:t>ar</a:t>
            </a:r>
            <a:r>
              <a:rPr sz="700" spc="45" dirty="0">
                <a:solidFill>
                  <a:srgbClr val="7E7E7E"/>
                </a:solidFill>
                <a:latin typeface="Arial"/>
                <a:cs typeface="Arial"/>
              </a:rPr>
              <a:t>c</a:t>
            </a:r>
            <a:r>
              <a:rPr sz="700" spc="5" dirty="0">
                <a:solidFill>
                  <a:srgbClr val="7E7E7E"/>
                </a:solidFill>
                <a:latin typeface="Arial"/>
                <a:cs typeface="Arial"/>
              </a:rPr>
              <a:t>h</a:t>
            </a:r>
            <a:r>
              <a:rPr sz="700" spc="-114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700" spc="40" dirty="0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sz="700" spc="5" dirty="0">
                <a:solidFill>
                  <a:srgbClr val="7E7E7E"/>
                </a:solidFill>
                <a:latin typeface="Arial"/>
                <a:cs typeface="Arial"/>
              </a:rPr>
              <a:t>n</a:t>
            </a:r>
            <a:r>
              <a:rPr sz="700" spc="45" dirty="0">
                <a:solidFill>
                  <a:srgbClr val="7E7E7E"/>
                </a:solidFill>
                <a:latin typeface="Arial"/>
                <a:cs typeface="Arial"/>
              </a:rPr>
              <a:t>s</a:t>
            </a:r>
            <a:r>
              <a:rPr sz="700" spc="-45" dirty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sz="700" dirty="0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sz="700" spc="-45" dirty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sz="700" spc="5" dirty="0">
                <a:solidFill>
                  <a:srgbClr val="7E7E7E"/>
                </a:solidFill>
                <a:latin typeface="Arial"/>
                <a:cs typeface="Arial"/>
              </a:rPr>
              <a:t>u</a:t>
            </a:r>
            <a:r>
              <a:rPr sz="700" spc="40" dirty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sz="700" spc="5" dirty="0">
                <a:solidFill>
                  <a:srgbClr val="7E7E7E"/>
                </a:solidFill>
                <a:latin typeface="Arial"/>
                <a:cs typeface="Arial"/>
              </a:rPr>
              <a:t>e,</a:t>
            </a:r>
            <a:r>
              <a:rPr sz="700" spc="-7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700" spc="40" dirty="0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sz="700" spc="5" dirty="0">
                <a:solidFill>
                  <a:srgbClr val="7E7E7E"/>
                </a:solidFill>
                <a:latin typeface="Arial"/>
                <a:cs typeface="Arial"/>
              </a:rPr>
              <a:t>n</a:t>
            </a:r>
            <a:r>
              <a:rPr sz="700" spc="-35" dirty="0">
                <a:solidFill>
                  <a:srgbClr val="7E7E7E"/>
                </a:solidFill>
                <a:latin typeface="Arial"/>
                <a:cs typeface="Arial"/>
              </a:rPr>
              <a:t>c</a:t>
            </a:r>
            <a:r>
              <a:rPr sz="700" dirty="0">
                <a:solidFill>
                  <a:srgbClr val="7E7E7E"/>
                </a:solidFill>
                <a:latin typeface="Arial"/>
                <a:cs typeface="Arial"/>
              </a:rPr>
              <a:t>.</a:t>
            </a:r>
            <a:r>
              <a:rPr sz="700" spc="5" dirty="0">
                <a:solidFill>
                  <a:srgbClr val="7E7E7E"/>
                </a:solidFill>
                <a:latin typeface="Arial"/>
                <a:cs typeface="Arial"/>
              </a:rPr>
              <a:t> All</a:t>
            </a:r>
            <a:r>
              <a:rPr sz="700" spc="-3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7E7E7E"/>
                </a:solidFill>
                <a:latin typeface="Arial"/>
                <a:cs typeface="Arial"/>
              </a:rPr>
              <a:t>righ</a:t>
            </a:r>
            <a:r>
              <a:rPr sz="700" spc="-45" dirty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sz="700" spc="5" dirty="0">
                <a:solidFill>
                  <a:srgbClr val="7E7E7E"/>
                </a:solidFill>
                <a:latin typeface="Arial"/>
                <a:cs typeface="Arial"/>
              </a:rPr>
              <a:t>s re</a:t>
            </a:r>
            <a:r>
              <a:rPr sz="700" spc="45" dirty="0">
                <a:solidFill>
                  <a:srgbClr val="7E7E7E"/>
                </a:solidFill>
                <a:latin typeface="Arial"/>
                <a:cs typeface="Arial"/>
              </a:rPr>
              <a:t>s</a:t>
            </a:r>
            <a:r>
              <a:rPr sz="700" spc="-75" dirty="0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sz="700" dirty="0">
                <a:solidFill>
                  <a:srgbClr val="7E7E7E"/>
                </a:solidFill>
                <a:latin typeface="Arial"/>
                <a:cs typeface="Arial"/>
              </a:rPr>
              <a:t>r</a:t>
            </a:r>
            <a:r>
              <a:rPr sz="700" spc="45" dirty="0">
                <a:solidFill>
                  <a:srgbClr val="7E7E7E"/>
                </a:solidFill>
                <a:latin typeface="Arial"/>
                <a:cs typeface="Arial"/>
              </a:rPr>
              <a:t>v</a:t>
            </a:r>
            <a:r>
              <a:rPr sz="700" spc="5" dirty="0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sz="700" spc="-75" dirty="0">
                <a:solidFill>
                  <a:srgbClr val="7E7E7E"/>
                </a:solidFill>
                <a:latin typeface="Arial"/>
                <a:cs typeface="Arial"/>
              </a:rPr>
              <a:t>d</a:t>
            </a:r>
            <a:r>
              <a:rPr sz="700" dirty="0">
                <a:solidFill>
                  <a:srgbClr val="7E7E7E"/>
                </a:solidFill>
                <a:latin typeface="Arial"/>
                <a:cs typeface="Arial"/>
              </a:rPr>
              <a:t>.</a:t>
            </a:r>
            <a:endParaRPr sz="7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52559" y="365759"/>
            <a:ext cx="2834640" cy="457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51610" y="4110128"/>
            <a:ext cx="5705475" cy="1582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7620" algn="r">
              <a:lnSpc>
                <a:spcPct val="100000"/>
              </a:lnSpc>
            </a:pPr>
            <a:r>
              <a:rPr sz="2400" b="1" spc="-30" dirty="0">
                <a:latin typeface="Arial"/>
                <a:cs typeface="Arial"/>
              </a:rPr>
              <a:t>To</a:t>
            </a:r>
            <a:r>
              <a:rPr sz="2400" b="1" dirty="0">
                <a:latin typeface="Arial"/>
                <a:cs typeface="Arial"/>
              </a:rPr>
              <a:t>m</a:t>
            </a:r>
            <a:r>
              <a:rPr sz="2400" b="1" spc="75" dirty="0">
                <a:latin typeface="Arial"/>
                <a:cs typeface="Arial"/>
              </a:rPr>
              <a:t> </a:t>
            </a:r>
            <a:r>
              <a:rPr sz="2400" b="1" spc="-30" dirty="0">
                <a:latin typeface="Arial"/>
                <a:cs typeface="Arial"/>
              </a:rPr>
              <a:t>Gold</a:t>
            </a:r>
            <a:r>
              <a:rPr sz="2400" b="1" spc="2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Arial"/>
                <a:cs typeface="Arial"/>
              </a:rPr>
              <a:t>Pr</a:t>
            </a:r>
            <a:r>
              <a:rPr sz="2400" spc="-60" dirty="0">
                <a:latin typeface="Arial"/>
                <a:cs typeface="Arial"/>
              </a:rPr>
              <a:t>o</a:t>
            </a:r>
            <a:r>
              <a:rPr sz="2400" spc="2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6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60" dirty="0">
                <a:latin typeface="Arial"/>
                <a:cs typeface="Arial"/>
              </a:rPr>
              <a:t>a</a:t>
            </a:r>
            <a:r>
              <a:rPr sz="2400" spc="20" dirty="0">
                <a:latin typeface="Arial"/>
                <a:cs typeface="Arial"/>
              </a:rPr>
              <a:t>n</a:t>
            </a:r>
            <a:r>
              <a:rPr sz="2400" spc="-60" dirty="0">
                <a:latin typeface="Arial"/>
                <a:cs typeface="Arial"/>
              </a:rPr>
              <a:t>a</a:t>
            </a:r>
            <a:r>
              <a:rPr sz="2400" spc="20" dirty="0">
                <a:latin typeface="Arial"/>
                <a:cs typeface="Arial"/>
              </a:rPr>
              <a:t>g</a:t>
            </a:r>
            <a:r>
              <a:rPr sz="2400" spc="-6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r,</a:t>
            </a:r>
            <a:r>
              <a:rPr sz="2400" spc="180" dirty="0">
                <a:latin typeface="Arial"/>
                <a:cs typeface="Arial"/>
              </a:rPr>
              <a:t> </a:t>
            </a:r>
            <a:r>
              <a:rPr sz="2400" spc="50" dirty="0">
                <a:latin typeface="Arial"/>
                <a:cs typeface="Arial"/>
              </a:rPr>
              <a:t>T</a:t>
            </a:r>
            <a:r>
              <a:rPr sz="2400" spc="-6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20" dirty="0">
                <a:latin typeface="Arial"/>
                <a:cs typeface="Arial"/>
              </a:rPr>
              <a:t>hn</a:t>
            </a:r>
            <a:r>
              <a:rPr sz="2400" spc="-60" dirty="0">
                <a:latin typeface="Arial"/>
                <a:cs typeface="Arial"/>
              </a:rPr>
              <a:t>o</a:t>
            </a:r>
            <a:r>
              <a:rPr sz="2400" spc="20" dirty="0">
                <a:latin typeface="Arial"/>
                <a:cs typeface="Arial"/>
              </a:rPr>
              <a:t>l</a:t>
            </a:r>
            <a:r>
              <a:rPr sz="2400" spc="-60" dirty="0">
                <a:latin typeface="Arial"/>
                <a:cs typeface="Arial"/>
              </a:rPr>
              <a:t>o</a:t>
            </a:r>
            <a:r>
              <a:rPr sz="2400" spc="2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I</a:t>
            </a:r>
            <a:r>
              <a:rPr sz="2400" spc="20" dirty="0">
                <a:latin typeface="Arial"/>
                <a:cs typeface="Arial"/>
              </a:rPr>
              <a:t>nn</a:t>
            </a:r>
            <a:r>
              <a:rPr sz="2400" spc="-6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60" dirty="0">
                <a:latin typeface="Arial"/>
                <a:cs typeface="Arial"/>
              </a:rPr>
              <a:t>a</a:t>
            </a:r>
            <a:r>
              <a:rPr sz="2400" spc="-30" dirty="0">
                <a:latin typeface="Arial"/>
                <a:cs typeface="Arial"/>
              </a:rPr>
              <a:t>t</a:t>
            </a:r>
            <a:r>
              <a:rPr sz="2400" spc="20" dirty="0">
                <a:latin typeface="Arial"/>
                <a:cs typeface="Arial"/>
              </a:rPr>
              <a:t>i</a:t>
            </a:r>
            <a:r>
              <a:rPr sz="2400" spc="-6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205"/>
              </a:spcBef>
            </a:pPr>
            <a:r>
              <a:rPr sz="2400" b="1" spc="20" dirty="0">
                <a:latin typeface="Arial"/>
                <a:cs typeface="Arial"/>
              </a:rPr>
              <a:t>201</a:t>
            </a:r>
            <a:r>
              <a:rPr sz="2400" b="1" dirty="0">
                <a:latin typeface="Arial"/>
                <a:cs typeface="Arial"/>
              </a:rPr>
              <a:t>8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spc="20" dirty="0">
                <a:latin typeface="Arial"/>
                <a:cs typeface="Arial"/>
              </a:rPr>
              <a:t>Nava</a:t>
            </a:r>
            <a:r>
              <a:rPr sz="2400" b="1" dirty="0">
                <a:latin typeface="Arial"/>
                <a:cs typeface="Arial"/>
              </a:rPr>
              <a:t>l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</a:t>
            </a:r>
            <a:r>
              <a:rPr sz="2400" b="1" spc="-30" dirty="0">
                <a:latin typeface="Arial"/>
                <a:cs typeface="Arial"/>
              </a:rPr>
              <a:t>o</a:t>
            </a:r>
            <a:r>
              <a:rPr sz="2400" b="1" spc="20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30" dirty="0">
                <a:latin typeface="Arial"/>
                <a:cs typeface="Arial"/>
              </a:rPr>
              <a:t>g</a:t>
            </a:r>
            <a:r>
              <a:rPr sz="2400" b="1" spc="20" dirty="0">
                <a:latin typeface="Arial"/>
                <a:cs typeface="Arial"/>
              </a:rPr>
              <a:t>ra</a:t>
            </a:r>
            <a:r>
              <a:rPr sz="2400" b="1" spc="-30" dirty="0">
                <a:latin typeface="Arial"/>
                <a:cs typeface="Arial"/>
              </a:rPr>
              <a:t>du</a:t>
            </a:r>
            <a:r>
              <a:rPr sz="2400" b="1" spc="2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te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20" dirty="0">
                <a:latin typeface="Arial"/>
                <a:cs typeface="Arial"/>
              </a:rPr>
              <a:t>c</a:t>
            </a:r>
            <a:r>
              <a:rPr sz="2400" b="1" spc="-30" dirty="0">
                <a:latin typeface="Arial"/>
                <a:cs typeface="Arial"/>
              </a:rPr>
              <a:t>hoo</a:t>
            </a:r>
            <a:r>
              <a:rPr sz="2400" b="1" dirty="0"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  <a:p>
            <a:pPr marR="15240" algn="r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Arial"/>
                <a:cs typeface="Arial"/>
              </a:rPr>
              <a:t>J</a:t>
            </a:r>
            <a:r>
              <a:rPr sz="2400" spc="20" dirty="0">
                <a:latin typeface="Arial"/>
                <a:cs typeface="Arial"/>
              </a:rPr>
              <a:t>ul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2</a:t>
            </a:r>
            <a:r>
              <a:rPr sz="2400" spc="35" dirty="0">
                <a:latin typeface="Arial"/>
                <a:cs typeface="Arial"/>
              </a:rPr>
              <a:t>7</a:t>
            </a:r>
            <a:r>
              <a:rPr sz="2400" spc="44" baseline="24305" dirty="0">
                <a:latin typeface="Arial"/>
                <a:cs typeface="Arial"/>
              </a:rPr>
              <a:t>t</a:t>
            </a:r>
            <a:r>
              <a:rPr sz="2400" spc="-135" baseline="24305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201</a:t>
            </a:r>
            <a:r>
              <a:rPr sz="2400" dirty="0">
                <a:latin typeface="Arial"/>
                <a:cs typeface="Arial"/>
              </a:rPr>
              <a:t>8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5372" y="1584282"/>
            <a:ext cx="6080760" cy="1144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0689">
              <a:lnSpc>
                <a:spcPct val="100000"/>
              </a:lnSpc>
            </a:pPr>
            <a:r>
              <a:rPr sz="4000" b="1" spc="-60" dirty="0">
                <a:solidFill>
                  <a:srgbClr val="000099"/>
                </a:solidFill>
                <a:latin typeface="Arial"/>
                <a:cs typeface="Arial"/>
              </a:rPr>
              <a:t>M</a:t>
            </a:r>
            <a:r>
              <a:rPr sz="4000" b="1" spc="10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4000" b="1" spc="25" dirty="0">
                <a:solidFill>
                  <a:srgbClr val="000099"/>
                </a:solidFill>
                <a:latin typeface="Arial"/>
                <a:cs typeface="Arial"/>
              </a:rPr>
              <a:t>g</a:t>
            </a:r>
            <a:r>
              <a:rPr sz="4000" b="1" spc="10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4000" b="1" spc="20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4000" b="1" spc="-40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4000" b="1" spc="10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4000" b="1" spc="-45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4000" b="1" spc="25" dirty="0">
                <a:solidFill>
                  <a:srgbClr val="000099"/>
                </a:solidFill>
                <a:latin typeface="Arial"/>
                <a:cs typeface="Arial"/>
              </a:rPr>
              <a:t>d</a:t>
            </a:r>
            <a:r>
              <a:rPr sz="4000" b="1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4000" b="1" spc="10" dirty="0">
                <a:solidFill>
                  <a:srgbClr val="000099"/>
                </a:solidFill>
                <a:latin typeface="Arial"/>
                <a:cs typeface="Arial"/>
              </a:rPr>
              <a:t> i</a:t>
            </a:r>
            <a:r>
              <a:rPr sz="4000" b="1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4000" b="1" spc="-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4000" b="1" spc="30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4000" b="1" spc="-45" dirty="0">
                <a:solidFill>
                  <a:srgbClr val="000099"/>
                </a:solidFill>
                <a:latin typeface="Arial"/>
                <a:cs typeface="Arial"/>
              </a:rPr>
              <a:t>h</a:t>
            </a:r>
            <a:r>
              <a:rPr sz="4000" b="1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4000" b="1" spc="-30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4000" b="1" dirty="0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sz="4000" b="1" spc="20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4000" b="1" spc="10" dirty="0">
                <a:solidFill>
                  <a:srgbClr val="000099"/>
                </a:solidFill>
                <a:latin typeface="Arial"/>
                <a:cs typeface="Arial"/>
              </a:rPr>
              <a:t>c</a:t>
            </a:r>
            <a:r>
              <a:rPr sz="4000" b="1" spc="20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4000" b="1" spc="-40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4000" b="1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4000" b="1" spc="20" dirty="0">
                <a:solidFill>
                  <a:srgbClr val="000099"/>
                </a:solidFill>
                <a:latin typeface="Arial"/>
                <a:cs typeface="Arial"/>
              </a:rPr>
              <a:t>c</a:t>
            </a:r>
            <a:r>
              <a:rPr sz="4000" b="1" spc="10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4000" b="1" dirty="0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sz="4000" b="1" spc="-7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4000" b="1" spc="-30" dirty="0">
                <a:solidFill>
                  <a:srgbClr val="000099"/>
                </a:solidFill>
                <a:latin typeface="Arial"/>
                <a:cs typeface="Arial"/>
              </a:rPr>
              <a:t>P</a:t>
            </a:r>
            <a:r>
              <a:rPr sz="4000" b="1" spc="30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4000" b="1" dirty="0">
                <a:solidFill>
                  <a:srgbClr val="000099"/>
                </a:solidFill>
                <a:latin typeface="Arial"/>
                <a:cs typeface="Arial"/>
              </a:rPr>
              <a:t>w</a:t>
            </a:r>
            <a:r>
              <a:rPr sz="4000" b="1" spc="20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4000" b="1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4000" b="1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4000" b="1" spc="-70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4000" b="1" spc="-45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4000" b="1" spc="30" dirty="0">
                <a:solidFill>
                  <a:srgbClr val="000099"/>
                </a:solidFill>
                <a:latin typeface="Arial"/>
                <a:cs typeface="Arial"/>
              </a:rPr>
              <a:t>d</a:t>
            </a:r>
            <a:r>
              <a:rPr sz="4000" b="1" spc="-45" dirty="0">
                <a:solidFill>
                  <a:srgbClr val="000099"/>
                </a:solidFill>
                <a:latin typeface="Arial"/>
                <a:cs typeface="Arial"/>
              </a:rPr>
              <a:t>u</a:t>
            </a:r>
            <a:r>
              <a:rPr sz="4000" b="1" spc="10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4000" b="1" spc="20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4000" b="1" spc="-40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4000" b="1" dirty="0">
                <a:solidFill>
                  <a:srgbClr val="000099"/>
                </a:solidFill>
                <a:latin typeface="Arial"/>
                <a:cs typeface="Arial"/>
              </a:rPr>
              <a:t>y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152" y="257691"/>
            <a:ext cx="9591040" cy="381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35" dirty="0">
                <a:solidFill>
                  <a:srgbClr val="000099"/>
                </a:solidFill>
                <a:latin typeface="Arial"/>
                <a:cs typeface="Arial"/>
              </a:rPr>
              <a:t>Fo</a:t>
            </a:r>
            <a:r>
              <a:rPr sz="2800" b="1" spc="25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2800" b="1" spc="-40" dirty="0">
                <a:solidFill>
                  <a:srgbClr val="000099"/>
                </a:solidFill>
                <a:latin typeface="Arial"/>
                <a:cs typeface="Arial"/>
              </a:rPr>
              <a:t>ecas</a:t>
            </a:r>
            <a:r>
              <a:rPr sz="2800" b="1" spc="25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800" b="1" spc="-40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800" b="1" dirty="0">
                <a:solidFill>
                  <a:srgbClr val="000099"/>
                </a:solidFill>
                <a:latin typeface="Arial"/>
                <a:cs typeface="Arial"/>
              </a:rPr>
              <a:t>d</a:t>
            </a:r>
            <a:r>
              <a:rPr sz="2800" b="1" spc="229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b="1" spc="-105" dirty="0">
                <a:solidFill>
                  <a:srgbClr val="000099"/>
                </a:solidFill>
                <a:latin typeface="Arial"/>
                <a:cs typeface="Arial"/>
              </a:rPr>
              <a:t>B</a:t>
            </a:r>
            <a:r>
              <a:rPr sz="2800" b="1" spc="-40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800" b="1" spc="25" dirty="0">
                <a:solidFill>
                  <a:srgbClr val="000099"/>
                </a:solidFill>
                <a:latin typeface="Arial"/>
                <a:cs typeface="Arial"/>
              </a:rPr>
              <a:t>tt</a:t>
            </a:r>
            <a:r>
              <a:rPr sz="2800" b="1" spc="-40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800" b="1" spc="25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2800" b="1" dirty="0">
                <a:solidFill>
                  <a:srgbClr val="000099"/>
                </a:solidFill>
                <a:latin typeface="Arial"/>
                <a:cs typeface="Arial"/>
              </a:rPr>
              <a:t>y</a:t>
            </a:r>
            <a:r>
              <a:rPr sz="2800" b="1" spc="6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800" b="1" spc="-114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2800" b="1" spc="-40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800" b="1" spc="25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2800" b="1" spc="-35" dirty="0">
                <a:solidFill>
                  <a:srgbClr val="000099"/>
                </a:solidFill>
                <a:latin typeface="Arial"/>
                <a:cs typeface="Arial"/>
              </a:rPr>
              <a:t>g</a:t>
            </a:r>
            <a:r>
              <a:rPr sz="2800" b="1" dirty="0">
                <a:solidFill>
                  <a:srgbClr val="000099"/>
                </a:solidFill>
                <a:latin typeface="Arial"/>
                <a:cs typeface="Arial"/>
              </a:rPr>
              <a:t>y</a:t>
            </a:r>
            <a:r>
              <a:rPr sz="2800" b="1" spc="2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2800" b="1" spc="25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800" b="1" spc="-35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2800" b="1" spc="25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2800" b="1" spc="-40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800" b="1" spc="-35" dirty="0">
                <a:solidFill>
                  <a:srgbClr val="000099"/>
                </a:solidFill>
                <a:latin typeface="Arial"/>
                <a:cs typeface="Arial"/>
              </a:rPr>
              <a:t>g</a:t>
            </a:r>
            <a:r>
              <a:rPr sz="2800" b="1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800" b="1" spc="6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2800" b="1" spc="35" dirty="0">
                <a:solidFill>
                  <a:srgbClr val="000099"/>
                </a:solidFill>
                <a:latin typeface="Arial"/>
                <a:cs typeface="Arial"/>
              </a:rPr>
              <a:t>y</a:t>
            </a:r>
            <a:r>
              <a:rPr sz="2800" b="1" spc="-40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2800" b="1" spc="25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800" b="1" spc="-40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800" b="1" dirty="0">
                <a:solidFill>
                  <a:srgbClr val="000099"/>
                </a:solidFill>
                <a:latin typeface="Arial"/>
                <a:cs typeface="Arial"/>
              </a:rPr>
              <a:t>m</a:t>
            </a:r>
            <a:r>
              <a:rPr sz="2800" b="1" spc="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000099"/>
                </a:solidFill>
                <a:latin typeface="Arial"/>
                <a:cs typeface="Arial"/>
              </a:rPr>
              <a:t>P</a:t>
            </a:r>
            <a:r>
              <a:rPr sz="2800" b="1" spc="25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2800" b="1" spc="-60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2800" b="1" spc="-40" dirty="0">
                <a:solidFill>
                  <a:srgbClr val="000099"/>
                </a:solidFill>
                <a:latin typeface="Arial"/>
                <a:cs typeface="Arial"/>
              </a:rPr>
              <a:t>c</a:t>
            </a:r>
            <a:r>
              <a:rPr sz="2800" b="1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800" b="1" spc="1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b="1" spc="-35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800" b="1" spc="25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2800" b="1" spc="-40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800" b="1" spc="-114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2800" b="1" spc="-35" dirty="0">
                <a:solidFill>
                  <a:srgbClr val="000099"/>
                </a:solidFill>
                <a:latin typeface="Arial"/>
                <a:cs typeface="Arial"/>
              </a:rPr>
              <a:t>d</a:t>
            </a:r>
            <a:r>
              <a:rPr sz="2800" b="1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2239" y="904239"/>
            <a:ext cx="12049760" cy="5405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10840">
              <a:lnSpc>
                <a:spcPct val="100000"/>
              </a:lnSpc>
            </a:pPr>
            <a:r>
              <a:rPr sz="1900" b="1" spc="-5" dirty="0">
                <a:latin typeface="Arial Narrow"/>
                <a:cs typeface="Arial Narrow"/>
              </a:rPr>
              <a:t>B</a:t>
            </a:r>
            <a:r>
              <a:rPr sz="1900" b="1" spc="5" dirty="0">
                <a:latin typeface="Arial Narrow"/>
                <a:cs typeface="Arial Narrow"/>
              </a:rPr>
              <a:t>ench</a:t>
            </a:r>
            <a:r>
              <a:rPr sz="1900" b="1" spc="50" dirty="0">
                <a:latin typeface="Arial Narrow"/>
                <a:cs typeface="Arial Narrow"/>
              </a:rPr>
              <a:t>m</a:t>
            </a:r>
            <a:r>
              <a:rPr sz="1900" b="1" spc="5" dirty="0">
                <a:latin typeface="Arial Narrow"/>
                <a:cs typeface="Arial Narrow"/>
              </a:rPr>
              <a:t>a</a:t>
            </a:r>
            <a:r>
              <a:rPr sz="1900" b="1" spc="30" dirty="0">
                <a:latin typeface="Arial Narrow"/>
                <a:cs typeface="Arial Narrow"/>
              </a:rPr>
              <a:t>r</a:t>
            </a:r>
            <a:r>
              <a:rPr sz="1900" b="1" spc="5" dirty="0">
                <a:latin typeface="Arial Narrow"/>
                <a:cs typeface="Arial Narrow"/>
              </a:rPr>
              <a:t>k</a:t>
            </a:r>
            <a:r>
              <a:rPr sz="1900" b="1" spc="-190" dirty="0">
                <a:latin typeface="Arial Narrow"/>
                <a:cs typeface="Arial Narrow"/>
              </a:rPr>
              <a:t> </a:t>
            </a:r>
            <a:r>
              <a:rPr sz="1900" b="1" spc="5" dirty="0">
                <a:latin typeface="Arial Narrow"/>
                <a:cs typeface="Arial Narrow"/>
              </a:rPr>
              <a:t>cap</a:t>
            </a:r>
            <a:r>
              <a:rPr sz="1900" b="1" spc="-40" dirty="0">
                <a:latin typeface="Arial Narrow"/>
                <a:cs typeface="Arial Narrow"/>
              </a:rPr>
              <a:t>i</a:t>
            </a:r>
            <a:r>
              <a:rPr sz="1900" b="1" spc="40" dirty="0">
                <a:latin typeface="Arial Narrow"/>
                <a:cs typeface="Arial Narrow"/>
              </a:rPr>
              <a:t>t</a:t>
            </a:r>
            <a:r>
              <a:rPr sz="1900" b="1" spc="5" dirty="0">
                <a:latin typeface="Arial Narrow"/>
                <a:cs typeface="Arial Narrow"/>
              </a:rPr>
              <a:t>al</a:t>
            </a:r>
            <a:r>
              <a:rPr sz="1900" b="1" spc="-70" dirty="0">
                <a:latin typeface="Arial Narrow"/>
                <a:cs typeface="Arial Narrow"/>
              </a:rPr>
              <a:t> </a:t>
            </a:r>
            <a:r>
              <a:rPr sz="1900" b="1" spc="5" dirty="0">
                <a:latin typeface="Arial Narrow"/>
                <a:cs typeface="Arial Narrow"/>
              </a:rPr>
              <a:t>cos</a:t>
            </a:r>
            <a:r>
              <a:rPr sz="1900" b="1" spc="45" dirty="0">
                <a:latin typeface="Arial Narrow"/>
                <a:cs typeface="Arial Narrow"/>
              </a:rPr>
              <a:t>t</a:t>
            </a:r>
            <a:r>
              <a:rPr sz="1900" b="1" spc="5" dirty="0">
                <a:latin typeface="Arial Narrow"/>
                <a:cs typeface="Arial Narrow"/>
              </a:rPr>
              <a:t>s</a:t>
            </a:r>
            <a:r>
              <a:rPr sz="1900" b="1" spc="-110" dirty="0">
                <a:latin typeface="Arial Narrow"/>
                <a:cs typeface="Arial Narrow"/>
              </a:rPr>
              <a:t> </a:t>
            </a:r>
            <a:r>
              <a:rPr sz="1900" b="1" spc="40" dirty="0">
                <a:latin typeface="Arial Narrow"/>
                <a:cs typeface="Arial Narrow"/>
              </a:rPr>
              <a:t>f</a:t>
            </a:r>
            <a:r>
              <a:rPr sz="1900" b="1" spc="5" dirty="0">
                <a:latin typeface="Arial Narrow"/>
                <a:cs typeface="Arial Narrow"/>
              </a:rPr>
              <a:t>or</a:t>
            </a:r>
            <a:r>
              <a:rPr sz="1900" b="1" spc="-5" dirty="0">
                <a:latin typeface="Arial Narrow"/>
                <a:cs typeface="Arial Narrow"/>
              </a:rPr>
              <a:t> </a:t>
            </a:r>
            <a:r>
              <a:rPr sz="1900" b="1" spc="5" dirty="0">
                <a:latin typeface="Arial Narrow"/>
                <a:cs typeface="Arial Narrow"/>
              </a:rPr>
              <a:t>a</a:t>
            </a:r>
            <a:r>
              <a:rPr sz="1900" b="1" spc="-30" dirty="0">
                <a:latin typeface="Arial Narrow"/>
                <a:cs typeface="Arial Narrow"/>
              </a:rPr>
              <a:t> </a:t>
            </a:r>
            <a:r>
              <a:rPr sz="1900" b="1" spc="40" dirty="0">
                <a:latin typeface="Arial Narrow"/>
                <a:cs typeface="Arial Narrow"/>
              </a:rPr>
              <a:t>f</a:t>
            </a:r>
            <a:r>
              <a:rPr sz="1900" b="1" spc="5" dirty="0">
                <a:latin typeface="Arial Narrow"/>
                <a:cs typeface="Arial Narrow"/>
              </a:rPr>
              <a:t>u</a:t>
            </a:r>
            <a:r>
              <a:rPr sz="1900" b="1" spc="-40" dirty="0">
                <a:latin typeface="Arial Narrow"/>
                <a:cs typeface="Arial Narrow"/>
              </a:rPr>
              <a:t>ll</a:t>
            </a:r>
            <a:r>
              <a:rPr sz="1900" b="1" spc="-25" dirty="0">
                <a:latin typeface="Arial Narrow"/>
                <a:cs typeface="Arial Narrow"/>
              </a:rPr>
              <a:t>y</a:t>
            </a:r>
            <a:r>
              <a:rPr sz="1900" b="1" spc="40" dirty="0">
                <a:latin typeface="Arial Narrow"/>
                <a:cs typeface="Arial Narrow"/>
              </a:rPr>
              <a:t>-</a:t>
            </a:r>
            <a:r>
              <a:rPr sz="1900" b="1" spc="-40" dirty="0">
                <a:latin typeface="Arial Narrow"/>
                <a:cs typeface="Arial Narrow"/>
              </a:rPr>
              <a:t>i</a:t>
            </a:r>
            <a:r>
              <a:rPr sz="1900" b="1" spc="5" dirty="0">
                <a:latin typeface="Arial Narrow"/>
                <a:cs typeface="Arial Narrow"/>
              </a:rPr>
              <a:t>ns</a:t>
            </a:r>
            <a:r>
              <a:rPr sz="1900" b="1" spc="40" dirty="0">
                <a:latin typeface="Arial Narrow"/>
                <a:cs typeface="Arial Narrow"/>
              </a:rPr>
              <a:t>t</a:t>
            </a:r>
            <a:r>
              <a:rPr sz="1900" b="1" spc="5" dirty="0">
                <a:latin typeface="Arial Narrow"/>
                <a:cs typeface="Arial Narrow"/>
              </a:rPr>
              <a:t>a</a:t>
            </a:r>
            <a:r>
              <a:rPr sz="1900" b="1" spc="-40" dirty="0">
                <a:latin typeface="Arial Narrow"/>
                <a:cs typeface="Arial Narrow"/>
              </a:rPr>
              <a:t>ll</a:t>
            </a:r>
            <a:r>
              <a:rPr sz="1900" b="1" spc="5" dirty="0">
                <a:latin typeface="Arial Narrow"/>
                <a:cs typeface="Arial Narrow"/>
              </a:rPr>
              <a:t>ed</a:t>
            </a:r>
            <a:r>
              <a:rPr sz="1900" b="1" spc="-35" dirty="0">
                <a:latin typeface="Arial Narrow"/>
                <a:cs typeface="Arial Narrow"/>
              </a:rPr>
              <a:t> </a:t>
            </a:r>
            <a:r>
              <a:rPr sz="1900" b="1" spc="5" dirty="0">
                <a:latin typeface="Arial Narrow"/>
                <a:cs typeface="Arial Narrow"/>
              </a:rPr>
              <a:t>ene</a:t>
            </a:r>
            <a:r>
              <a:rPr sz="1900" b="1" spc="35" dirty="0">
                <a:latin typeface="Arial Narrow"/>
                <a:cs typeface="Arial Narrow"/>
              </a:rPr>
              <a:t>r</a:t>
            </a:r>
            <a:r>
              <a:rPr sz="1900" b="1" spc="5" dirty="0">
                <a:latin typeface="Arial Narrow"/>
                <a:cs typeface="Arial Narrow"/>
              </a:rPr>
              <a:t>gy</a:t>
            </a:r>
            <a:r>
              <a:rPr sz="1900" b="1" spc="-110" dirty="0">
                <a:latin typeface="Arial Narrow"/>
                <a:cs typeface="Arial Narrow"/>
              </a:rPr>
              <a:t> </a:t>
            </a:r>
            <a:r>
              <a:rPr sz="1900" b="1" spc="5" dirty="0">
                <a:latin typeface="Arial Narrow"/>
                <a:cs typeface="Arial Narrow"/>
              </a:rPr>
              <a:t>s</a:t>
            </a:r>
            <a:r>
              <a:rPr sz="1900" b="1" spc="35" dirty="0">
                <a:latin typeface="Arial Narrow"/>
                <a:cs typeface="Arial Narrow"/>
              </a:rPr>
              <a:t>t</a:t>
            </a:r>
            <a:r>
              <a:rPr sz="1900" b="1" spc="5" dirty="0">
                <a:latin typeface="Arial Narrow"/>
                <a:cs typeface="Arial Narrow"/>
              </a:rPr>
              <a:t>o</a:t>
            </a:r>
            <a:r>
              <a:rPr sz="1900" b="1" spc="30" dirty="0">
                <a:latin typeface="Arial Narrow"/>
                <a:cs typeface="Arial Narrow"/>
              </a:rPr>
              <a:t>r</a:t>
            </a:r>
            <a:r>
              <a:rPr sz="1900" b="1" spc="5" dirty="0">
                <a:latin typeface="Arial Narrow"/>
                <a:cs typeface="Arial Narrow"/>
              </a:rPr>
              <a:t>age</a:t>
            </a:r>
            <a:r>
              <a:rPr sz="1900" b="1" spc="-190" dirty="0">
                <a:latin typeface="Arial Narrow"/>
                <a:cs typeface="Arial Narrow"/>
              </a:rPr>
              <a:t> </a:t>
            </a:r>
            <a:r>
              <a:rPr sz="1900" b="1" spc="5" dirty="0">
                <a:latin typeface="Arial Narrow"/>
                <a:cs typeface="Arial Narrow"/>
              </a:rPr>
              <a:t>sys</a:t>
            </a:r>
            <a:r>
              <a:rPr sz="1900" b="1" spc="35" dirty="0">
                <a:latin typeface="Arial Narrow"/>
                <a:cs typeface="Arial Narrow"/>
              </a:rPr>
              <a:t>t</a:t>
            </a:r>
            <a:r>
              <a:rPr sz="1900" b="1" spc="5" dirty="0">
                <a:latin typeface="Arial Narrow"/>
                <a:cs typeface="Arial Narrow"/>
              </a:rPr>
              <a:t>e</a:t>
            </a:r>
            <a:r>
              <a:rPr sz="1900" b="1" spc="45" dirty="0">
                <a:latin typeface="Arial Narrow"/>
                <a:cs typeface="Arial Narrow"/>
              </a:rPr>
              <a:t>m</a:t>
            </a:r>
            <a:r>
              <a:rPr sz="1900" b="1" dirty="0">
                <a:latin typeface="Arial Narrow"/>
                <a:cs typeface="Arial Narrow"/>
              </a:rPr>
              <a:t>,</a:t>
            </a:r>
            <a:r>
              <a:rPr sz="1900" b="1" spc="-155" dirty="0">
                <a:latin typeface="Arial Narrow"/>
                <a:cs typeface="Arial Narrow"/>
              </a:rPr>
              <a:t> </a:t>
            </a:r>
            <a:r>
              <a:rPr sz="1900" b="1" spc="5" dirty="0">
                <a:latin typeface="Arial Narrow"/>
                <a:cs typeface="Arial Narrow"/>
              </a:rPr>
              <a:t>of</a:t>
            </a:r>
            <a:r>
              <a:rPr sz="1900" b="1" spc="-5" dirty="0">
                <a:latin typeface="Arial Narrow"/>
                <a:cs typeface="Arial Narrow"/>
              </a:rPr>
              <a:t> </a:t>
            </a:r>
            <a:r>
              <a:rPr sz="1900" b="1" spc="5" dirty="0">
                <a:latin typeface="Arial Narrow"/>
                <a:cs typeface="Arial Narrow"/>
              </a:rPr>
              <a:t>a</a:t>
            </a:r>
            <a:r>
              <a:rPr sz="1900" b="1" spc="-30" dirty="0">
                <a:latin typeface="Arial Narrow"/>
                <a:cs typeface="Arial Narrow"/>
              </a:rPr>
              <a:t> </a:t>
            </a:r>
            <a:r>
              <a:rPr sz="1900" b="1" spc="5" dirty="0">
                <a:latin typeface="Arial Narrow"/>
                <a:cs typeface="Arial Narrow"/>
              </a:rPr>
              <a:t>1</a:t>
            </a:r>
            <a:r>
              <a:rPr sz="1900" b="1" spc="-25" dirty="0">
                <a:latin typeface="Arial Narrow"/>
                <a:cs typeface="Arial Narrow"/>
              </a:rPr>
              <a:t>M</a:t>
            </a:r>
            <a:r>
              <a:rPr sz="1900" b="1" spc="40" dirty="0">
                <a:latin typeface="Arial Narrow"/>
                <a:cs typeface="Arial Narrow"/>
              </a:rPr>
              <a:t>W</a:t>
            </a:r>
            <a:r>
              <a:rPr sz="1900" b="1" spc="-40" dirty="0">
                <a:latin typeface="Arial Narrow"/>
                <a:cs typeface="Arial Narrow"/>
              </a:rPr>
              <a:t>/</a:t>
            </a:r>
            <a:r>
              <a:rPr sz="1900" b="1" spc="5" dirty="0">
                <a:latin typeface="Arial Narrow"/>
                <a:cs typeface="Arial Narrow"/>
              </a:rPr>
              <a:t>1</a:t>
            </a:r>
            <a:r>
              <a:rPr sz="1900" b="1" spc="-25" dirty="0">
                <a:latin typeface="Arial Narrow"/>
                <a:cs typeface="Arial Narrow"/>
              </a:rPr>
              <a:t>M</a:t>
            </a:r>
            <a:r>
              <a:rPr sz="1900" b="1" spc="40" dirty="0">
                <a:latin typeface="Arial Narrow"/>
                <a:cs typeface="Arial Narrow"/>
              </a:rPr>
              <a:t>W</a:t>
            </a:r>
            <a:r>
              <a:rPr sz="1900" b="1" spc="5" dirty="0">
                <a:latin typeface="Arial Narrow"/>
                <a:cs typeface="Arial Narrow"/>
              </a:rPr>
              <a:t>h</a:t>
            </a:r>
            <a:r>
              <a:rPr sz="1900" b="1" spc="-35" dirty="0">
                <a:latin typeface="Arial Narrow"/>
                <a:cs typeface="Arial Narrow"/>
              </a:rPr>
              <a:t> </a:t>
            </a:r>
            <a:r>
              <a:rPr sz="1900" b="1" spc="5" dirty="0">
                <a:latin typeface="Arial Narrow"/>
                <a:cs typeface="Arial Narrow"/>
              </a:rPr>
              <a:t>p</a:t>
            </a:r>
            <a:r>
              <a:rPr sz="1900" b="1" spc="30" dirty="0">
                <a:latin typeface="Arial Narrow"/>
                <a:cs typeface="Arial Narrow"/>
              </a:rPr>
              <a:t>r</a:t>
            </a:r>
            <a:r>
              <a:rPr sz="1900" b="1" spc="5" dirty="0">
                <a:latin typeface="Arial Narrow"/>
                <a:cs typeface="Arial Narrow"/>
              </a:rPr>
              <a:t>o</a:t>
            </a:r>
            <a:r>
              <a:rPr sz="1900" b="1" spc="-40" dirty="0">
                <a:latin typeface="Arial Narrow"/>
                <a:cs typeface="Arial Narrow"/>
              </a:rPr>
              <a:t>j</a:t>
            </a:r>
            <a:r>
              <a:rPr sz="1900" b="1" spc="5" dirty="0">
                <a:latin typeface="Arial Narrow"/>
                <a:cs typeface="Arial Narrow"/>
              </a:rPr>
              <a:t>ect</a:t>
            </a:r>
            <a:endParaRPr sz="190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2239" y="904239"/>
            <a:ext cx="12049760" cy="5405120"/>
          </a:xfrm>
          <a:custGeom>
            <a:avLst/>
            <a:gdLst/>
            <a:ahLst/>
            <a:cxnLst/>
            <a:rect l="l" t="t" r="r" b="b"/>
            <a:pathLst>
              <a:path w="12049760" h="5405120">
                <a:moveTo>
                  <a:pt x="0" y="5405120"/>
                </a:moveTo>
                <a:lnTo>
                  <a:pt x="12049760" y="5405120"/>
                </a:lnTo>
                <a:lnTo>
                  <a:pt x="12049760" y="0"/>
                </a:lnTo>
                <a:lnTo>
                  <a:pt x="0" y="0"/>
                </a:lnTo>
                <a:lnTo>
                  <a:pt x="0" y="54051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2720" y="924560"/>
            <a:ext cx="9428480" cy="4998720"/>
          </a:xfrm>
          <a:custGeom>
            <a:avLst/>
            <a:gdLst/>
            <a:ahLst/>
            <a:cxnLst/>
            <a:rect l="l" t="t" r="r" b="b"/>
            <a:pathLst>
              <a:path w="9428480" h="4998720">
                <a:moveTo>
                  <a:pt x="0" y="4998720"/>
                </a:moveTo>
                <a:lnTo>
                  <a:pt x="9428480" y="4998720"/>
                </a:lnTo>
                <a:lnTo>
                  <a:pt x="9428480" y="0"/>
                </a:lnTo>
                <a:lnTo>
                  <a:pt x="0" y="0"/>
                </a:lnTo>
                <a:lnTo>
                  <a:pt x="0" y="4998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20800" y="4389120"/>
            <a:ext cx="843280" cy="1534160"/>
          </a:xfrm>
          <a:custGeom>
            <a:avLst/>
            <a:gdLst/>
            <a:ahLst/>
            <a:cxnLst/>
            <a:rect l="l" t="t" r="r" b="b"/>
            <a:pathLst>
              <a:path w="843280" h="1534160">
                <a:moveTo>
                  <a:pt x="0" y="1534159"/>
                </a:moveTo>
                <a:lnTo>
                  <a:pt x="843280" y="1534159"/>
                </a:lnTo>
                <a:lnTo>
                  <a:pt x="843280" y="0"/>
                </a:lnTo>
                <a:lnTo>
                  <a:pt x="0" y="0"/>
                </a:lnTo>
                <a:lnTo>
                  <a:pt x="0" y="1534159"/>
                </a:lnTo>
                <a:close/>
              </a:path>
            </a:pathLst>
          </a:custGeom>
          <a:solidFill>
            <a:srgbClr val="00A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13759" y="4693920"/>
            <a:ext cx="843280" cy="1229360"/>
          </a:xfrm>
          <a:custGeom>
            <a:avLst/>
            <a:gdLst/>
            <a:ahLst/>
            <a:cxnLst/>
            <a:rect l="l" t="t" r="r" b="b"/>
            <a:pathLst>
              <a:path w="843279" h="1229360">
                <a:moveTo>
                  <a:pt x="0" y="1229359"/>
                </a:moveTo>
                <a:lnTo>
                  <a:pt x="843280" y="1229359"/>
                </a:lnTo>
                <a:lnTo>
                  <a:pt x="843280" y="0"/>
                </a:lnTo>
                <a:lnTo>
                  <a:pt x="0" y="0"/>
                </a:lnTo>
                <a:lnTo>
                  <a:pt x="0" y="1229359"/>
                </a:lnTo>
                <a:close/>
              </a:path>
            </a:pathLst>
          </a:custGeom>
          <a:solidFill>
            <a:srgbClr val="00A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70400" y="4805679"/>
            <a:ext cx="833119" cy="1117600"/>
          </a:xfrm>
          <a:custGeom>
            <a:avLst/>
            <a:gdLst/>
            <a:ahLst/>
            <a:cxnLst/>
            <a:rect l="l" t="t" r="r" b="b"/>
            <a:pathLst>
              <a:path w="833120" h="1117600">
                <a:moveTo>
                  <a:pt x="0" y="1117600"/>
                </a:moveTo>
                <a:lnTo>
                  <a:pt x="833120" y="1117600"/>
                </a:lnTo>
                <a:lnTo>
                  <a:pt x="833120" y="0"/>
                </a:lnTo>
                <a:lnTo>
                  <a:pt x="0" y="0"/>
                </a:lnTo>
                <a:lnTo>
                  <a:pt x="0" y="1117600"/>
                </a:lnTo>
                <a:close/>
              </a:path>
            </a:pathLst>
          </a:custGeom>
          <a:solidFill>
            <a:srgbClr val="00A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16879" y="4907279"/>
            <a:ext cx="833119" cy="1016000"/>
          </a:xfrm>
          <a:custGeom>
            <a:avLst/>
            <a:gdLst/>
            <a:ahLst/>
            <a:cxnLst/>
            <a:rect l="l" t="t" r="r" b="b"/>
            <a:pathLst>
              <a:path w="833120" h="1016000">
                <a:moveTo>
                  <a:pt x="0" y="1016000"/>
                </a:moveTo>
                <a:lnTo>
                  <a:pt x="833120" y="1016000"/>
                </a:lnTo>
                <a:lnTo>
                  <a:pt x="833120" y="0"/>
                </a:lnTo>
                <a:lnTo>
                  <a:pt x="0" y="0"/>
                </a:lnTo>
                <a:lnTo>
                  <a:pt x="0" y="1016000"/>
                </a:lnTo>
                <a:close/>
              </a:path>
            </a:pathLst>
          </a:custGeom>
          <a:solidFill>
            <a:srgbClr val="00A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63359" y="4998720"/>
            <a:ext cx="833119" cy="924560"/>
          </a:xfrm>
          <a:custGeom>
            <a:avLst/>
            <a:gdLst/>
            <a:ahLst/>
            <a:cxnLst/>
            <a:rect l="l" t="t" r="r" b="b"/>
            <a:pathLst>
              <a:path w="833120" h="924560">
                <a:moveTo>
                  <a:pt x="0" y="924559"/>
                </a:moveTo>
                <a:lnTo>
                  <a:pt x="833120" y="924559"/>
                </a:lnTo>
                <a:lnTo>
                  <a:pt x="833120" y="0"/>
                </a:lnTo>
                <a:lnTo>
                  <a:pt x="0" y="0"/>
                </a:lnTo>
                <a:lnTo>
                  <a:pt x="0" y="924559"/>
                </a:lnTo>
                <a:close/>
              </a:path>
            </a:pathLst>
          </a:custGeom>
          <a:solidFill>
            <a:srgbClr val="00A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09840" y="5080000"/>
            <a:ext cx="843280" cy="843280"/>
          </a:xfrm>
          <a:custGeom>
            <a:avLst/>
            <a:gdLst/>
            <a:ahLst/>
            <a:cxnLst/>
            <a:rect l="l" t="t" r="r" b="b"/>
            <a:pathLst>
              <a:path w="843279" h="843279">
                <a:moveTo>
                  <a:pt x="0" y="843280"/>
                </a:moveTo>
                <a:lnTo>
                  <a:pt x="843279" y="843280"/>
                </a:lnTo>
                <a:lnTo>
                  <a:pt x="843279" y="0"/>
                </a:lnTo>
                <a:lnTo>
                  <a:pt x="0" y="0"/>
                </a:lnTo>
                <a:lnTo>
                  <a:pt x="0" y="843280"/>
                </a:lnTo>
                <a:close/>
              </a:path>
            </a:pathLst>
          </a:custGeom>
          <a:solidFill>
            <a:srgbClr val="00A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56319" y="5151120"/>
            <a:ext cx="843280" cy="772160"/>
          </a:xfrm>
          <a:custGeom>
            <a:avLst/>
            <a:gdLst/>
            <a:ahLst/>
            <a:cxnLst/>
            <a:rect l="l" t="t" r="r" b="b"/>
            <a:pathLst>
              <a:path w="843279" h="772160">
                <a:moveTo>
                  <a:pt x="0" y="772159"/>
                </a:moveTo>
                <a:lnTo>
                  <a:pt x="843279" y="772159"/>
                </a:lnTo>
                <a:lnTo>
                  <a:pt x="843279" y="0"/>
                </a:lnTo>
                <a:lnTo>
                  <a:pt x="0" y="0"/>
                </a:lnTo>
                <a:lnTo>
                  <a:pt x="0" y="772159"/>
                </a:lnTo>
                <a:close/>
              </a:path>
            </a:pathLst>
          </a:custGeom>
          <a:solidFill>
            <a:srgbClr val="00A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4320" y="4206240"/>
            <a:ext cx="833119" cy="1717039"/>
          </a:xfrm>
          <a:custGeom>
            <a:avLst/>
            <a:gdLst/>
            <a:ahLst/>
            <a:cxnLst/>
            <a:rect l="l" t="t" r="r" b="b"/>
            <a:pathLst>
              <a:path w="833119" h="1717039">
                <a:moveTo>
                  <a:pt x="833119" y="0"/>
                </a:moveTo>
                <a:lnTo>
                  <a:pt x="0" y="0"/>
                </a:lnTo>
                <a:lnTo>
                  <a:pt x="0" y="1717040"/>
                </a:lnTo>
                <a:lnTo>
                  <a:pt x="833119" y="1717040"/>
                </a:lnTo>
                <a:lnTo>
                  <a:pt x="833119" y="0"/>
                </a:lnTo>
                <a:close/>
              </a:path>
            </a:pathLst>
          </a:custGeom>
          <a:solidFill>
            <a:srgbClr val="00A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67279" y="4541520"/>
            <a:ext cx="843280" cy="1381760"/>
          </a:xfrm>
          <a:custGeom>
            <a:avLst/>
            <a:gdLst/>
            <a:ahLst/>
            <a:cxnLst/>
            <a:rect l="l" t="t" r="r" b="b"/>
            <a:pathLst>
              <a:path w="843280" h="1381760">
                <a:moveTo>
                  <a:pt x="843280" y="0"/>
                </a:moveTo>
                <a:lnTo>
                  <a:pt x="0" y="0"/>
                </a:lnTo>
                <a:lnTo>
                  <a:pt x="0" y="1381759"/>
                </a:lnTo>
                <a:lnTo>
                  <a:pt x="843280" y="1381759"/>
                </a:lnTo>
                <a:lnTo>
                  <a:pt x="843280" y="0"/>
                </a:lnTo>
                <a:close/>
              </a:path>
            </a:pathLst>
          </a:custGeom>
          <a:solidFill>
            <a:srgbClr val="00A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4320" y="3627120"/>
            <a:ext cx="833119" cy="579120"/>
          </a:xfrm>
          <a:custGeom>
            <a:avLst/>
            <a:gdLst/>
            <a:ahLst/>
            <a:cxnLst/>
            <a:rect l="l" t="t" r="r" b="b"/>
            <a:pathLst>
              <a:path w="833119" h="579120">
                <a:moveTo>
                  <a:pt x="833119" y="0"/>
                </a:moveTo>
                <a:lnTo>
                  <a:pt x="0" y="0"/>
                </a:lnTo>
                <a:lnTo>
                  <a:pt x="0" y="579119"/>
                </a:lnTo>
                <a:lnTo>
                  <a:pt x="833119" y="579119"/>
                </a:lnTo>
                <a:lnTo>
                  <a:pt x="833119" y="0"/>
                </a:lnTo>
                <a:close/>
              </a:path>
            </a:pathLst>
          </a:custGeom>
          <a:solidFill>
            <a:srgbClr val="7653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20800" y="3860800"/>
            <a:ext cx="843280" cy="528320"/>
          </a:xfrm>
          <a:custGeom>
            <a:avLst/>
            <a:gdLst/>
            <a:ahLst/>
            <a:cxnLst/>
            <a:rect l="l" t="t" r="r" b="b"/>
            <a:pathLst>
              <a:path w="843280" h="528320">
                <a:moveTo>
                  <a:pt x="843280" y="0"/>
                </a:moveTo>
                <a:lnTo>
                  <a:pt x="0" y="0"/>
                </a:lnTo>
                <a:lnTo>
                  <a:pt x="0" y="528319"/>
                </a:lnTo>
                <a:lnTo>
                  <a:pt x="843280" y="528319"/>
                </a:lnTo>
                <a:lnTo>
                  <a:pt x="843280" y="0"/>
                </a:lnTo>
                <a:close/>
              </a:path>
            </a:pathLst>
          </a:custGeom>
          <a:solidFill>
            <a:srgbClr val="7653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67279" y="4033520"/>
            <a:ext cx="843280" cy="508000"/>
          </a:xfrm>
          <a:custGeom>
            <a:avLst/>
            <a:gdLst/>
            <a:ahLst/>
            <a:cxnLst/>
            <a:rect l="l" t="t" r="r" b="b"/>
            <a:pathLst>
              <a:path w="843280" h="508000">
                <a:moveTo>
                  <a:pt x="843280" y="0"/>
                </a:moveTo>
                <a:lnTo>
                  <a:pt x="0" y="0"/>
                </a:lnTo>
                <a:lnTo>
                  <a:pt x="0" y="507999"/>
                </a:lnTo>
                <a:lnTo>
                  <a:pt x="843280" y="507999"/>
                </a:lnTo>
                <a:lnTo>
                  <a:pt x="843280" y="0"/>
                </a:lnTo>
                <a:close/>
              </a:path>
            </a:pathLst>
          </a:custGeom>
          <a:solidFill>
            <a:srgbClr val="7653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13759" y="4236720"/>
            <a:ext cx="843280" cy="457200"/>
          </a:xfrm>
          <a:custGeom>
            <a:avLst/>
            <a:gdLst/>
            <a:ahLst/>
            <a:cxnLst/>
            <a:rect l="l" t="t" r="r" b="b"/>
            <a:pathLst>
              <a:path w="843279" h="457200">
                <a:moveTo>
                  <a:pt x="843279" y="0"/>
                </a:moveTo>
                <a:lnTo>
                  <a:pt x="0" y="0"/>
                </a:lnTo>
                <a:lnTo>
                  <a:pt x="0" y="457199"/>
                </a:lnTo>
                <a:lnTo>
                  <a:pt x="843279" y="457199"/>
                </a:lnTo>
                <a:lnTo>
                  <a:pt x="843279" y="0"/>
                </a:lnTo>
                <a:close/>
              </a:path>
            </a:pathLst>
          </a:custGeom>
          <a:solidFill>
            <a:srgbClr val="7653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70400" y="4378959"/>
            <a:ext cx="833119" cy="426720"/>
          </a:xfrm>
          <a:custGeom>
            <a:avLst/>
            <a:gdLst/>
            <a:ahLst/>
            <a:cxnLst/>
            <a:rect l="l" t="t" r="r" b="b"/>
            <a:pathLst>
              <a:path w="833120" h="426720">
                <a:moveTo>
                  <a:pt x="833120" y="0"/>
                </a:moveTo>
                <a:lnTo>
                  <a:pt x="0" y="0"/>
                </a:lnTo>
                <a:lnTo>
                  <a:pt x="0" y="426719"/>
                </a:lnTo>
                <a:lnTo>
                  <a:pt x="833120" y="426719"/>
                </a:lnTo>
                <a:lnTo>
                  <a:pt x="833120" y="0"/>
                </a:lnTo>
                <a:close/>
              </a:path>
            </a:pathLst>
          </a:custGeom>
          <a:solidFill>
            <a:srgbClr val="7653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16879" y="4500879"/>
            <a:ext cx="833119" cy="406400"/>
          </a:xfrm>
          <a:custGeom>
            <a:avLst/>
            <a:gdLst/>
            <a:ahLst/>
            <a:cxnLst/>
            <a:rect l="l" t="t" r="r" b="b"/>
            <a:pathLst>
              <a:path w="833120" h="406400">
                <a:moveTo>
                  <a:pt x="833120" y="0"/>
                </a:moveTo>
                <a:lnTo>
                  <a:pt x="0" y="0"/>
                </a:lnTo>
                <a:lnTo>
                  <a:pt x="0" y="406400"/>
                </a:lnTo>
                <a:lnTo>
                  <a:pt x="833120" y="406400"/>
                </a:lnTo>
                <a:lnTo>
                  <a:pt x="833120" y="0"/>
                </a:lnTo>
                <a:close/>
              </a:path>
            </a:pathLst>
          </a:custGeom>
          <a:solidFill>
            <a:srgbClr val="7653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63359" y="4612640"/>
            <a:ext cx="833119" cy="386080"/>
          </a:xfrm>
          <a:custGeom>
            <a:avLst/>
            <a:gdLst/>
            <a:ahLst/>
            <a:cxnLst/>
            <a:rect l="l" t="t" r="r" b="b"/>
            <a:pathLst>
              <a:path w="833120" h="386079">
                <a:moveTo>
                  <a:pt x="833120" y="0"/>
                </a:moveTo>
                <a:lnTo>
                  <a:pt x="0" y="0"/>
                </a:lnTo>
                <a:lnTo>
                  <a:pt x="0" y="386080"/>
                </a:lnTo>
                <a:lnTo>
                  <a:pt x="833120" y="386080"/>
                </a:lnTo>
                <a:lnTo>
                  <a:pt x="833120" y="0"/>
                </a:lnTo>
                <a:close/>
              </a:path>
            </a:pathLst>
          </a:custGeom>
          <a:solidFill>
            <a:srgbClr val="7653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09840" y="4704079"/>
            <a:ext cx="843280" cy="375920"/>
          </a:xfrm>
          <a:custGeom>
            <a:avLst/>
            <a:gdLst/>
            <a:ahLst/>
            <a:cxnLst/>
            <a:rect l="l" t="t" r="r" b="b"/>
            <a:pathLst>
              <a:path w="843279" h="375920">
                <a:moveTo>
                  <a:pt x="843279" y="0"/>
                </a:moveTo>
                <a:lnTo>
                  <a:pt x="0" y="0"/>
                </a:lnTo>
                <a:lnTo>
                  <a:pt x="0" y="375920"/>
                </a:lnTo>
                <a:lnTo>
                  <a:pt x="843279" y="375920"/>
                </a:lnTo>
                <a:lnTo>
                  <a:pt x="843279" y="0"/>
                </a:lnTo>
                <a:close/>
              </a:path>
            </a:pathLst>
          </a:custGeom>
          <a:solidFill>
            <a:srgbClr val="7653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56319" y="4785359"/>
            <a:ext cx="843280" cy="365760"/>
          </a:xfrm>
          <a:custGeom>
            <a:avLst/>
            <a:gdLst/>
            <a:ahLst/>
            <a:cxnLst/>
            <a:rect l="l" t="t" r="r" b="b"/>
            <a:pathLst>
              <a:path w="843279" h="365760">
                <a:moveTo>
                  <a:pt x="843279" y="0"/>
                </a:moveTo>
                <a:lnTo>
                  <a:pt x="0" y="0"/>
                </a:lnTo>
                <a:lnTo>
                  <a:pt x="0" y="365759"/>
                </a:lnTo>
                <a:lnTo>
                  <a:pt x="843279" y="365759"/>
                </a:lnTo>
                <a:lnTo>
                  <a:pt x="843279" y="0"/>
                </a:lnTo>
                <a:close/>
              </a:path>
            </a:pathLst>
          </a:custGeom>
          <a:solidFill>
            <a:srgbClr val="7653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4320" y="3149600"/>
            <a:ext cx="833119" cy="477520"/>
          </a:xfrm>
          <a:custGeom>
            <a:avLst/>
            <a:gdLst/>
            <a:ahLst/>
            <a:cxnLst/>
            <a:rect l="l" t="t" r="r" b="b"/>
            <a:pathLst>
              <a:path w="833119" h="477520">
                <a:moveTo>
                  <a:pt x="833119" y="0"/>
                </a:moveTo>
                <a:lnTo>
                  <a:pt x="0" y="0"/>
                </a:lnTo>
                <a:lnTo>
                  <a:pt x="0" y="477519"/>
                </a:lnTo>
                <a:lnTo>
                  <a:pt x="833119" y="477519"/>
                </a:lnTo>
                <a:lnTo>
                  <a:pt x="833119" y="0"/>
                </a:lnTo>
                <a:close/>
              </a:path>
            </a:pathLst>
          </a:custGeom>
          <a:solidFill>
            <a:srgbClr val="43BD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20800" y="3393440"/>
            <a:ext cx="843280" cy="467359"/>
          </a:xfrm>
          <a:custGeom>
            <a:avLst/>
            <a:gdLst/>
            <a:ahLst/>
            <a:cxnLst/>
            <a:rect l="l" t="t" r="r" b="b"/>
            <a:pathLst>
              <a:path w="843280" h="467360">
                <a:moveTo>
                  <a:pt x="843280" y="0"/>
                </a:moveTo>
                <a:lnTo>
                  <a:pt x="0" y="0"/>
                </a:lnTo>
                <a:lnTo>
                  <a:pt x="0" y="467360"/>
                </a:lnTo>
                <a:lnTo>
                  <a:pt x="843280" y="467360"/>
                </a:lnTo>
                <a:lnTo>
                  <a:pt x="843280" y="0"/>
                </a:lnTo>
                <a:close/>
              </a:path>
            </a:pathLst>
          </a:custGeom>
          <a:solidFill>
            <a:srgbClr val="43BD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67279" y="3586479"/>
            <a:ext cx="843280" cy="447040"/>
          </a:xfrm>
          <a:custGeom>
            <a:avLst/>
            <a:gdLst/>
            <a:ahLst/>
            <a:cxnLst/>
            <a:rect l="l" t="t" r="r" b="b"/>
            <a:pathLst>
              <a:path w="843280" h="447039">
                <a:moveTo>
                  <a:pt x="843280" y="0"/>
                </a:moveTo>
                <a:lnTo>
                  <a:pt x="0" y="0"/>
                </a:lnTo>
                <a:lnTo>
                  <a:pt x="0" y="447040"/>
                </a:lnTo>
                <a:lnTo>
                  <a:pt x="843280" y="447040"/>
                </a:lnTo>
                <a:lnTo>
                  <a:pt x="843280" y="0"/>
                </a:lnTo>
                <a:close/>
              </a:path>
            </a:pathLst>
          </a:custGeom>
          <a:solidFill>
            <a:srgbClr val="43BD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13759" y="3810000"/>
            <a:ext cx="843280" cy="426720"/>
          </a:xfrm>
          <a:custGeom>
            <a:avLst/>
            <a:gdLst/>
            <a:ahLst/>
            <a:cxnLst/>
            <a:rect l="l" t="t" r="r" b="b"/>
            <a:pathLst>
              <a:path w="843279" h="426720">
                <a:moveTo>
                  <a:pt x="843279" y="0"/>
                </a:moveTo>
                <a:lnTo>
                  <a:pt x="0" y="0"/>
                </a:lnTo>
                <a:lnTo>
                  <a:pt x="0" y="426719"/>
                </a:lnTo>
                <a:lnTo>
                  <a:pt x="843279" y="426719"/>
                </a:lnTo>
                <a:lnTo>
                  <a:pt x="843279" y="0"/>
                </a:lnTo>
                <a:close/>
              </a:path>
            </a:pathLst>
          </a:custGeom>
          <a:solidFill>
            <a:srgbClr val="43BD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70400" y="3972559"/>
            <a:ext cx="833119" cy="406400"/>
          </a:xfrm>
          <a:custGeom>
            <a:avLst/>
            <a:gdLst/>
            <a:ahLst/>
            <a:cxnLst/>
            <a:rect l="l" t="t" r="r" b="b"/>
            <a:pathLst>
              <a:path w="833120" h="406400">
                <a:moveTo>
                  <a:pt x="833120" y="0"/>
                </a:moveTo>
                <a:lnTo>
                  <a:pt x="0" y="0"/>
                </a:lnTo>
                <a:lnTo>
                  <a:pt x="0" y="406400"/>
                </a:lnTo>
                <a:lnTo>
                  <a:pt x="833120" y="406400"/>
                </a:lnTo>
                <a:lnTo>
                  <a:pt x="833120" y="0"/>
                </a:lnTo>
                <a:close/>
              </a:path>
            </a:pathLst>
          </a:custGeom>
          <a:solidFill>
            <a:srgbClr val="43BD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516879" y="4104640"/>
            <a:ext cx="833119" cy="396240"/>
          </a:xfrm>
          <a:custGeom>
            <a:avLst/>
            <a:gdLst/>
            <a:ahLst/>
            <a:cxnLst/>
            <a:rect l="l" t="t" r="r" b="b"/>
            <a:pathLst>
              <a:path w="833120" h="396239">
                <a:moveTo>
                  <a:pt x="833120" y="0"/>
                </a:moveTo>
                <a:lnTo>
                  <a:pt x="0" y="0"/>
                </a:lnTo>
                <a:lnTo>
                  <a:pt x="0" y="396240"/>
                </a:lnTo>
                <a:lnTo>
                  <a:pt x="833120" y="396240"/>
                </a:lnTo>
                <a:lnTo>
                  <a:pt x="833120" y="0"/>
                </a:lnTo>
                <a:close/>
              </a:path>
            </a:pathLst>
          </a:custGeom>
          <a:solidFill>
            <a:srgbClr val="43BD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63359" y="4226559"/>
            <a:ext cx="833119" cy="386080"/>
          </a:xfrm>
          <a:custGeom>
            <a:avLst/>
            <a:gdLst/>
            <a:ahLst/>
            <a:cxnLst/>
            <a:rect l="l" t="t" r="r" b="b"/>
            <a:pathLst>
              <a:path w="833120" h="386079">
                <a:moveTo>
                  <a:pt x="833120" y="0"/>
                </a:moveTo>
                <a:lnTo>
                  <a:pt x="0" y="0"/>
                </a:lnTo>
                <a:lnTo>
                  <a:pt x="0" y="386079"/>
                </a:lnTo>
                <a:lnTo>
                  <a:pt x="833120" y="386079"/>
                </a:lnTo>
                <a:lnTo>
                  <a:pt x="833120" y="0"/>
                </a:lnTo>
                <a:close/>
              </a:path>
            </a:pathLst>
          </a:custGeom>
          <a:solidFill>
            <a:srgbClr val="43BD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609840" y="4338320"/>
            <a:ext cx="843280" cy="365760"/>
          </a:xfrm>
          <a:custGeom>
            <a:avLst/>
            <a:gdLst/>
            <a:ahLst/>
            <a:cxnLst/>
            <a:rect l="l" t="t" r="r" b="b"/>
            <a:pathLst>
              <a:path w="843279" h="365760">
                <a:moveTo>
                  <a:pt x="843279" y="0"/>
                </a:moveTo>
                <a:lnTo>
                  <a:pt x="0" y="0"/>
                </a:lnTo>
                <a:lnTo>
                  <a:pt x="0" y="365759"/>
                </a:lnTo>
                <a:lnTo>
                  <a:pt x="843279" y="365759"/>
                </a:lnTo>
                <a:lnTo>
                  <a:pt x="843279" y="0"/>
                </a:lnTo>
                <a:close/>
              </a:path>
            </a:pathLst>
          </a:custGeom>
          <a:solidFill>
            <a:srgbClr val="43BD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656319" y="4429759"/>
            <a:ext cx="843280" cy="355600"/>
          </a:xfrm>
          <a:custGeom>
            <a:avLst/>
            <a:gdLst/>
            <a:ahLst/>
            <a:cxnLst/>
            <a:rect l="l" t="t" r="r" b="b"/>
            <a:pathLst>
              <a:path w="843279" h="355600">
                <a:moveTo>
                  <a:pt x="843279" y="0"/>
                </a:moveTo>
                <a:lnTo>
                  <a:pt x="0" y="0"/>
                </a:lnTo>
                <a:lnTo>
                  <a:pt x="0" y="355600"/>
                </a:lnTo>
                <a:lnTo>
                  <a:pt x="843279" y="355600"/>
                </a:lnTo>
                <a:lnTo>
                  <a:pt x="843279" y="0"/>
                </a:lnTo>
                <a:close/>
              </a:path>
            </a:pathLst>
          </a:custGeom>
          <a:solidFill>
            <a:srgbClr val="43BD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74320" y="2733039"/>
            <a:ext cx="833119" cy="416559"/>
          </a:xfrm>
          <a:custGeom>
            <a:avLst/>
            <a:gdLst/>
            <a:ahLst/>
            <a:cxnLst/>
            <a:rect l="l" t="t" r="r" b="b"/>
            <a:pathLst>
              <a:path w="833119" h="416560">
                <a:moveTo>
                  <a:pt x="833119" y="0"/>
                </a:moveTo>
                <a:lnTo>
                  <a:pt x="0" y="0"/>
                </a:lnTo>
                <a:lnTo>
                  <a:pt x="0" y="416560"/>
                </a:lnTo>
                <a:lnTo>
                  <a:pt x="833119" y="416560"/>
                </a:lnTo>
                <a:lnTo>
                  <a:pt x="833119" y="0"/>
                </a:lnTo>
                <a:close/>
              </a:path>
            </a:pathLst>
          </a:custGeom>
          <a:solidFill>
            <a:srgbClr val="FFE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20800" y="3017520"/>
            <a:ext cx="843280" cy="375920"/>
          </a:xfrm>
          <a:custGeom>
            <a:avLst/>
            <a:gdLst/>
            <a:ahLst/>
            <a:cxnLst/>
            <a:rect l="l" t="t" r="r" b="b"/>
            <a:pathLst>
              <a:path w="843280" h="375920">
                <a:moveTo>
                  <a:pt x="843280" y="0"/>
                </a:moveTo>
                <a:lnTo>
                  <a:pt x="0" y="0"/>
                </a:lnTo>
                <a:lnTo>
                  <a:pt x="0" y="375919"/>
                </a:lnTo>
                <a:lnTo>
                  <a:pt x="843280" y="375919"/>
                </a:lnTo>
                <a:lnTo>
                  <a:pt x="843280" y="0"/>
                </a:lnTo>
                <a:close/>
              </a:path>
            </a:pathLst>
          </a:custGeom>
          <a:solidFill>
            <a:srgbClr val="FFE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367279" y="3220720"/>
            <a:ext cx="843280" cy="365760"/>
          </a:xfrm>
          <a:custGeom>
            <a:avLst/>
            <a:gdLst/>
            <a:ahLst/>
            <a:cxnLst/>
            <a:rect l="l" t="t" r="r" b="b"/>
            <a:pathLst>
              <a:path w="843280" h="365760">
                <a:moveTo>
                  <a:pt x="843280" y="0"/>
                </a:moveTo>
                <a:lnTo>
                  <a:pt x="0" y="0"/>
                </a:lnTo>
                <a:lnTo>
                  <a:pt x="0" y="365759"/>
                </a:lnTo>
                <a:lnTo>
                  <a:pt x="843280" y="365759"/>
                </a:lnTo>
                <a:lnTo>
                  <a:pt x="843280" y="0"/>
                </a:lnTo>
                <a:close/>
              </a:path>
            </a:pathLst>
          </a:custGeom>
          <a:solidFill>
            <a:srgbClr val="FFE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413759" y="3484879"/>
            <a:ext cx="843280" cy="325120"/>
          </a:xfrm>
          <a:custGeom>
            <a:avLst/>
            <a:gdLst/>
            <a:ahLst/>
            <a:cxnLst/>
            <a:rect l="l" t="t" r="r" b="b"/>
            <a:pathLst>
              <a:path w="843279" h="325120">
                <a:moveTo>
                  <a:pt x="843279" y="0"/>
                </a:moveTo>
                <a:lnTo>
                  <a:pt x="0" y="0"/>
                </a:lnTo>
                <a:lnTo>
                  <a:pt x="0" y="325120"/>
                </a:lnTo>
                <a:lnTo>
                  <a:pt x="843279" y="325120"/>
                </a:lnTo>
                <a:lnTo>
                  <a:pt x="843279" y="0"/>
                </a:lnTo>
                <a:close/>
              </a:path>
            </a:pathLst>
          </a:custGeom>
          <a:solidFill>
            <a:srgbClr val="FFE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470400" y="3657600"/>
            <a:ext cx="833119" cy="314960"/>
          </a:xfrm>
          <a:custGeom>
            <a:avLst/>
            <a:gdLst/>
            <a:ahLst/>
            <a:cxnLst/>
            <a:rect l="l" t="t" r="r" b="b"/>
            <a:pathLst>
              <a:path w="833120" h="314960">
                <a:moveTo>
                  <a:pt x="833120" y="0"/>
                </a:moveTo>
                <a:lnTo>
                  <a:pt x="0" y="0"/>
                </a:lnTo>
                <a:lnTo>
                  <a:pt x="0" y="314960"/>
                </a:lnTo>
                <a:lnTo>
                  <a:pt x="833120" y="314960"/>
                </a:lnTo>
                <a:lnTo>
                  <a:pt x="833120" y="0"/>
                </a:lnTo>
                <a:close/>
              </a:path>
            </a:pathLst>
          </a:custGeom>
          <a:solidFill>
            <a:srgbClr val="FFE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516879" y="3810000"/>
            <a:ext cx="833119" cy="294640"/>
          </a:xfrm>
          <a:custGeom>
            <a:avLst/>
            <a:gdLst/>
            <a:ahLst/>
            <a:cxnLst/>
            <a:rect l="l" t="t" r="r" b="b"/>
            <a:pathLst>
              <a:path w="833120" h="294639">
                <a:moveTo>
                  <a:pt x="833120" y="0"/>
                </a:moveTo>
                <a:lnTo>
                  <a:pt x="0" y="0"/>
                </a:lnTo>
                <a:lnTo>
                  <a:pt x="0" y="294639"/>
                </a:lnTo>
                <a:lnTo>
                  <a:pt x="833120" y="294639"/>
                </a:lnTo>
                <a:lnTo>
                  <a:pt x="833120" y="0"/>
                </a:lnTo>
                <a:close/>
              </a:path>
            </a:pathLst>
          </a:custGeom>
          <a:solidFill>
            <a:srgbClr val="FFE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563359" y="3942079"/>
            <a:ext cx="833119" cy="284480"/>
          </a:xfrm>
          <a:custGeom>
            <a:avLst/>
            <a:gdLst/>
            <a:ahLst/>
            <a:cxnLst/>
            <a:rect l="l" t="t" r="r" b="b"/>
            <a:pathLst>
              <a:path w="833120" h="284479">
                <a:moveTo>
                  <a:pt x="833120" y="0"/>
                </a:moveTo>
                <a:lnTo>
                  <a:pt x="0" y="0"/>
                </a:lnTo>
                <a:lnTo>
                  <a:pt x="0" y="284480"/>
                </a:lnTo>
                <a:lnTo>
                  <a:pt x="833120" y="284480"/>
                </a:lnTo>
                <a:lnTo>
                  <a:pt x="833120" y="0"/>
                </a:lnTo>
                <a:close/>
              </a:path>
            </a:pathLst>
          </a:custGeom>
          <a:solidFill>
            <a:srgbClr val="FFE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609840" y="4064000"/>
            <a:ext cx="843280" cy="274320"/>
          </a:xfrm>
          <a:custGeom>
            <a:avLst/>
            <a:gdLst/>
            <a:ahLst/>
            <a:cxnLst/>
            <a:rect l="l" t="t" r="r" b="b"/>
            <a:pathLst>
              <a:path w="843279" h="274320">
                <a:moveTo>
                  <a:pt x="843279" y="0"/>
                </a:moveTo>
                <a:lnTo>
                  <a:pt x="0" y="0"/>
                </a:lnTo>
                <a:lnTo>
                  <a:pt x="0" y="274319"/>
                </a:lnTo>
                <a:lnTo>
                  <a:pt x="843279" y="274319"/>
                </a:lnTo>
                <a:lnTo>
                  <a:pt x="843279" y="0"/>
                </a:lnTo>
                <a:close/>
              </a:path>
            </a:pathLst>
          </a:custGeom>
          <a:solidFill>
            <a:srgbClr val="FFE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656319" y="4175759"/>
            <a:ext cx="843280" cy="254000"/>
          </a:xfrm>
          <a:custGeom>
            <a:avLst/>
            <a:gdLst/>
            <a:ahLst/>
            <a:cxnLst/>
            <a:rect l="l" t="t" r="r" b="b"/>
            <a:pathLst>
              <a:path w="843279" h="254000">
                <a:moveTo>
                  <a:pt x="843279" y="0"/>
                </a:moveTo>
                <a:lnTo>
                  <a:pt x="0" y="0"/>
                </a:lnTo>
                <a:lnTo>
                  <a:pt x="0" y="254000"/>
                </a:lnTo>
                <a:lnTo>
                  <a:pt x="843279" y="254000"/>
                </a:lnTo>
                <a:lnTo>
                  <a:pt x="843279" y="0"/>
                </a:lnTo>
                <a:close/>
              </a:path>
            </a:pathLst>
          </a:custGeom>
          <a:solidFill>
            <a:srgbClr val="FFE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74320" y="2021839"/>
            <a:ext cx="833119" cy="711200"/>
          </a:xfrm>
          <a:custGeom>
            <a:avLst/>
            <a:gdLst/>
            <a:ahLst/>
            <a:cxnLst/>
            <a:rect l="l" t="t" r="r" b="b"/>
            <a:pathLst>
              <a:path w="833119" h="711200">
                <a:moveTo>
                  <a:pt x="833119" y="0"/>
                </a:moveTo>
                <a:lnTo>
                  <a:pt x="0" y="0"/>
                </a:lnTo>
                <a:lnTo>
                  <a:pt x="0" y="711200"/>
                </a:lnTo>
                <a:lnTo>
                  <a:pt x="833119" y="711200"/>
                </a:lnTo>
                <a:lnTo>
                  <a:pt x="833119" y="0"/>
                </a:lnTo>
                <a:close/>
              </a:path>
            </a:pathLst>
          </a:custGeom>
          <a:solidFill>
            <a:srgbClr val="EC30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20800" y="2326639"/>
            <a:ext cx="843280" cy="690880"/>
          </a:xfrm>
          <a:custGeom>
            <a:avLst/>
            <a:gdLst/>
            <a:ahLst/>
            <a:cxnLst/>
            <a:rect l="l" t="t" r="r" b="b"/>
            <a:pathLst>
              <a:path w="843280" h="690880">
                <a:moveTo>
                  <a:pt x="843280" y="0"/>
                </a:moveTo>
                <a:lnTo>
                  <a:pt x="0" y="0"/>
                </a:lnTo>
                <a:lnTo>
                  <a:pt x="0" y="690880"/>
                </a:lnTo>
                <a:lnTo>
                  <a:pt x="843280" y="690880"/>
                </a:lnTo>
                <a:lnTo>
                  <a:pt x="843280" y="0"/>
                </a:lnTo>
                <a:close/>
              </a:path>
            </a:pathLst>
          </a:custGeom>
          <a:solidFill>
            <a:srgbClr val="EC30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367279" y="2560320"/>
            <a:ext cx="843280" cy="660400"/>
          </a:xfrm>
          <a:custGeom>
            <a:avLst/>
            <a:gdLst/>
            <a:ahLst/>
            <a:cxnLst/>
            <a:rect l="l" t="t" r="r" b="b"/>
            <a:pathLst>
              <a:path w="843280" h="660400">
                <a:moveTo>
                  <a:pt x="843280" y="0"/>
                </a:moveTo>
                <a:lnTo>
                  <a:pt x="0" y="0"/>
                </a:lnTo>
                <a:lnTo>
                  <a:pt x="0" y="660400"/>
                </a:lnTo>
                <a:lnTo>
                  <a:pt x="843280" y="660400"/>
                </a:lnTo>
                <a:lnTo>
                  <a:pt x="843280" y="0"/>
                </a:lnTo>
                <a:close/>
              </a:path>
            </a:pathLst>
          </a:custGeom>
          <a:solidFill>
            <a:srgbClr val="EC30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413759" y="2865120"/>
            <a:ext cx="843280" cy="619760"/>
          </a:xfrm>
          <a:custGeom>
            <a:avLst/>
            <a:gdLst/>
            <a:ahLst/>
            <a:cxnLst/>
            <a:rect l="l" t="t" r="r" b="b"/>
            <a:pathLst>
              <a:path w="843279" h="619760">
                <a:moveTo>
                  <a:pt x="843279" y="0"/>
                </a:moveTo>
                <a:lnTo>
                  <a:pt x="0" y="0"/>
                </a:lnTo>
                <a:lnTo>
                  <a:pt x="0" y="619759"/>
                </a:lnTo>
                <a:lnTo>
                  <a:pt x="843279" y="619759"/>
                </a:lnTo>
                <a:lnTo>
                  <a:pt x="843279" y="0"/>
                </a:lnTo>
                <a:close/>
              </a:path>
            </a:pathLst>
          </a:custGeom>
          <a:solidFill>
            <a:srgbClr val="EC30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470400" y="3068320"/>
            <a:ext cx="833119" cy="589280"/>
          </a:xfrm>
          <a:custGeom>
            <a:avLst/>
            <a:gdLst/>
            <a:ahLst/>
            <a:cxnLst/>
            <a:rect l="l" t="t" r="r" b="b"/>
            <a:pathLst>
              <a:path w="833120" h="589279">
                <a:moveTo>
                  <a:pt x="833120" y="0"/>
                </a:moveTo>
                <a:lnTo>
                  <a:pt x="0" y="0"/>
                </a:lnTo>
                <a:lnTo>
                  <a:pt x="0" y="589279"/>
                </a:lnTo>
                <a:lnTo>
                  <a:pt x="833120" y="589279"/>
                </a:lnTo>
                <a:lnTo>
                  <a:pt x="833120" y="0"/>
                </a:lnTo>
                <a:close/>
              </a:path>
            </a:pathLst>
          </a:custGeom>
          <a:solidFill>
            <a:srgbClr val="EC30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516879" y="3230879"/>
            <a:ext cx="833119" cy="579120"/>
          </a:xfrm>
          <a:custGeom>
            <a:avLst/>
            <a:gdLst/>
            <a:ahLst/>
            <a:cxnLst/>
            <a:rect l="l" t="t" r="r" b="b"/>
            <a:pathLst>
              <a:path w="833120" h="579120">
                <a:moveTo>
                  <a:pt x="833120" y="0"/>
                </a:moveTo>
                <a:lnTo>
                  <a:pt x="0" y="0"/>
                </a:lnTo>
                <a:lnTo>
                  <a:pt x="0" y="579120"/>
                </a:lnTo>
                <a:lnTo>
                  <a:pt x="833120" y="579120"/>
                </a:lnTo>
                <a:lnTo>
                  <a:pt x="833120" y="0"/>
                </a:lnTo>
                <a:close/>
              </a:path>
            </a:pathLst>
          </a:custGeom>
          <a:solidFill>
            <a:srgbClr val="EC30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563359" y="3383279"/>
            <a:ext cx="833119" cy="558800"/>
          </a:xfrm>
          <a:custGeom>
            <a:avLst/>
            <a:gdLst/>
            <a:ahLst/>
            <a:cxnLst/>
            <a:rect l="l" t="t" r="r" b="b"/>
            <a:pathLst>
              <a:path w="833120" h="558800">
                <a:moveTo>
                  <a:pt x="833120" y="0"/>
                </a:moveTo>
                <a:lnTo>
                  <a:pt x="0" y="0"/>
                </a:lnTo>
                <a:lnTo>
                  <a:pt x="0" y="558800"/>
                </a:lnTo>
                <a:lnTo>
                  <a:pt x="833120" y="558800"/>
                </a:lnTo>
                <a:lnTo>
                  <a:pt x="833120" y="0"/>
                </a:lnTo>
                <a:close/>
              </a:path>
            </a:pathLst>
          </a:custGeom>
          <a:solidFill>
            <a:srgbClr val="EC30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609840" y="3515359"/>
            <a:ext cx="843280" cy="548640"/>
          </a:xfrm>
          <a:custGeom>
            <a:avLst/>
            <a:gdLst/>
            <a:ahLst/>
            <a:cxnLst/>
            <a:rect l="l" t="t" r="r" b="b"/>
            <a:pathLst>
              <a:path w="843279" h="548639">
                <a:moveTo>
                  <a:pt x="843279" y="0"/>
                </a:moveTo>
                <a:lnTo>
                  <a:pt x="0" y="0"/>
                </a:lnTo>
                <a:lnTo>
                  <a:pt x="0" y="548639"/>
                </a:lnTo>
                <a:lnTo>
                  <a:pt x="843279" y="548639"/>
                </a:lnTo>
                <a:lnTo>
                  <a:pt x="843279" y="0"/>
                </a:lnTo>
                <a:close/>
              </a:path>
            </a:pathLst>
          </a:custGeom>
          <a:solidFill>
            <a:srgbClr val="EC30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656319" y="3637279"/>
            <a:ext cx="843280" cy="538480"/>
          </a:xfrm>
          <a:custGeom>
            <a:avLst/>
            <a:gdLst/>
            <a:ahLst/>
            <a:cxnLst/>
            <a:rect l="l" t="t" r="r" b="b"/>
            <a:pathLst>
              <a:path w="843279" h="538479">
                <a:moveTo>
                  <a:pt x="843279" y="0"/>
                </a:moveTo>
                <a:lnTo>
                  <a:pt x="0" y="0"/>
                </a:lnTo>
                <a:lnTo>
                  <a:pt x="0" y="538480"/>
                </a:lnTo>
                <a:lnTo>
                  <a:pt x="843279" y="538480"/>
                </a:lnTo>
                <a:lnTo>
                  <a:pt x="843279" y="0"/>
                </a:lnTo>
                <a:close/>
              </a:path>
            </a:pathLst>
          </a:custGeom>
          <a:solidFill>
            <a:srgbClr val="EC30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74320" y="1828800"/>
            <a:ext cx="833119" cy="193040"/>
          </a:xfrm>
          <a:custGeom>
            <a:avLst/>
            <a:gdLst/>
            <a:ahLst/>
            <a:cxnLst/>
            <a:rect l="l" t="t" r="r" b="b"/>
            <a:pathLst>
              <a:path w="833119" h="193039">
                <a:moveTo>
                  <a:pt x="833119" y="0"/>
                </a:moveTo>
                <a:lnTo>
                  <a:pt x="0" y="0"/>
                </a:lnTo>
                <a:lnTo>
                  <a:pt x="0" y="193039"/>
                </a:lnTo>
                <a:lnTo>
                  <a:pt x="833119" y="193039"/>
                </a:lnTo>
                <a:lnTo>
                  <a:pt x="833119" y="0"/>
                </a:lnTo>
                <a:close/>
              </a:path>
            </a:pathLst>
          </a:custGeom>
          <a:solidFill>
            <a:srgbClr val="18B1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20800" y="2153920"/>
            <a:ext cx="843280" cy="172720"/>
          </a:xfrm>
          <a:custGeom>
            <a:avLst/>
            <a:gdLst/>
            <a:ahLst/>
            <a:cxnLst/>
            <a:rect l="l" t="t" r="r" b="b"/>
            <a:pathLst>
              <a:path w="843280" h="172719">
                <a:moveTo>
                  <a:pt x="843280" y="0"/>
                </a:moveTo>
                <a:lnTo>
                  <a:pt x="0" y="0"/>
                </a:lnTo>
                <a:lnTo>
                  <a:pt x="0" y="172719"/>
                </a:lnTo>
                <a:lnTo>
                  <a:pt x="843280" y="172719"/>
                </a:lnTo>
                <a:lnTo>
                  <a:pt x="843280" y="0"/>
                </a:lnTo>
                <a:close/>
              </a:path>
            </a:pathLst>
          </a:custGeom>
          <a:solidFill>
            <a:srgbClr val="18B1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367279" y="2387600"/>
            <a:ext cx="843280" cy="172720"/>
          </a:xfrm>
          <a:custGeom>
            <a:avLst/>
            <a:gdLst/>
            <a:ahLst/>
            <a:cxnLst/>
            <a:rect l="l" t="t" r="r" b="b"/>
            <a:pathLst>
              <a:path w="843280" h="172719">
                <a:moveTo>
                  <a:pt x="843280" y="0"/>
                </a:moveTo>
                <a:lnTo>
                  <a:pt x="0" y="0"/>
                </a:lnTo>
                <a:lnTo>
                  <a:pt x="0" y="172720"/>
                </a:lnTo>
                <a:lnTo>
                  <a:pt x="843280" y="172720"/>
                </a:lnTo>
                <a:lnTo>
                  <a:pt x="843280" y="0"/>
                </a:lnTo>
                <a:close/>
              </a:path>
            </a:pathLst>
          </a:custGeom>
          <a:solidFill>
            <a:srgbClr val="18B1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413759" y="2702560"/>
            <a:ext cx="843280" cy="162560"/>
          </a:xfrm>
          <a:custGeom>
            <a:avLst/>
            <a:gdLst/>
            <a:ahLst/>
            <a:cxnLst/>
            <a:rect l="l" t="t" r="r" b="b"/>
            <a:pathLst>
              <a:path w="843279" h="162560">
                <a:moveTo>
                  <a:pt x="843279" y="0"/>
                </a:moveTo>
                <a:lnTo>
                  <a:pt x="0" y="0"/>
                </a:lnTo>
                <a:lnTo>
                  <a:pt x="0" y="162560"/>
                </a:lnTo>
                <a:lnTo>
                  <a:pt x="843279" y="162560"/>
                </a:lnTo>
                <a:lnTo>
                  <a:pt x="843279" y="0"/>
                </a:lnTo>
                <a:close/>
              </a:path>
            </a:pathLst>
          </a:custGeom>
          <a:solidFill>
            <a:srgbClr val="18B1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470400" y="2926079"/>
            <a:ext cx="833119" cy="142240"/>
          </a:xfrm>
          <a:custGeom>
            <a:avLst/>
            <a:gdLst/>
            <a:ahLst/>
            <a:cxnLst/>
            <a:rect l="l" t="t" r="r" b="b"/>
            <a:pathLst>
              <a:path w="833120" h="142239">
                <a:moveTo>
                  <a:pt x="833120" y="0"/>
                </a:moveTo>
                <a:lnTo>
                  <a:pt x="0" y="0"/>
                </a:lnTo>
                <a:lnTo>
                  <a:pt x="0" y="142240"/>
                </a:lnTo>
                <a:lnTo>
                  <a:pt x="833120" y="142240"/>
                </a:lnTo>
                <a:lnTo>
                  <a:pt x="833120" y="0"/>
                </a:lnTo>
                <a:close/>
              </a:path>
            </a:pathLst>
          </a:custGeom>
          <a:solidFill>
            <a:srgbClr val="18B1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516879" y="3098800"/>
            <a:ext cx="833119" cy="132080"/>
          </a:xfrm>
          <a:custGeom>
            <a:avLst/>
            <a:gdLst/>
            <a:ahLst/>
            <a:cxnLst/>
            <a:rect l="l" t="t" r="r" b="b"/>
            <a:pathLst>
              <a:path w="833120" h="132080">
                <a:moveTo>
                  <a:pt x="833120" y="0"/>
                </a:moveTo>
                <a:lnTo>
                  <a:pt x="0" y="0"/>
                </a:lnTo>
                <a:lnTo>
                  <a:pt x="0" y="132079"/>
                </a:lnTo>
                <a:lnTo>
                  <a:pt x="833120" y="132079"/>
                </a:lnTo>
                <a:lnTo>
                  <a:pt x="833120" y="0"/>
                </a:lnTo>
                <a:close/>
              </a:path>
            </a:pathLst>
          </a:custGeom>
          <a:solidFill>
            <a:srgbClr val="18B1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563359" y="3261359"/>
            <a:ext cx="833119" cy="121920"/>
          </a:xfrm>
          <a:custGeom>
            <a:avLst/>
            <a:gdLst/>
            <a:ahLst/>
            <a:cxnLst/>
            <a:rect l="l" t="t" r="r" b="b"/>
            <a:pathLst>
              <a:path w="833120" h="121920">
                <a:moveTo>
                  <a:pt x="833120" y="0"/>
                </a:moveTo>
                <a:lnTo>
                  <a:pt x="0" y="0"/>
                </a:lnTo>
                <a:lnTo>
                  <a:pt x="0" y="121919"/>
                </a:lnTo>
                <a:lnTo>
                  <a:pt x="833120" y="121919"/>
                </a:lnTo>
                <a:lnTo>
                  <a:pt x="833120" y="0"/>
                </a:lnTo>
                <a:close/>
              </a:path>
            </a:pathLst>
          </a:custGeom>
          <a:solidFill>
            <a:srgbClr val="18B1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609840" y="3393440"/>
            <a:ext cx="843280" cy="121920"/>
          </a:xfrm>
          <a:custGeom>
            <a:avLst/>
            <a:gdLst/>
            <a:ahLst/>
            <a:cxnLst/>
            <a:rect l="l" t="t" r="r" b="b"/>
            <a:pathLst>
              <a:path w="843279" h="121920">
                <a:moveTo>
                  <a:pt x="843279" y="0"/>
                </a:moveTo>
                <a:lnTo>
                  <a:pt x="0" y="0"/>
                </a:lnTo>
                <a:lnTo>
                  <a:pt x="0" y="121920"/>
                </a:lnTo>
                <a:lnTo>
                  <a:pt x="843279" y="121920"/>
                </a:lnTo>
                <a:lnTo>
                  <a:pt x="843279" y="0"/>
                </a:lnTo>
                <a:close/>
              </a:path>
            </a:pathLst>
          </a:custGeom>
          <a:solidFill>
            <a:srgbClr val="18B1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656319" y="3525520"/>
            <a:ext cx="843280" cy="111760"/>
          </a:xfrm>
          <a:custGeom>
            <a:avLst/>
            <a:gdLst/>
            <a:ahLst/>
            <a:cxnLst/>
            <a:rect l="l" t="t" r="r" b="b"/>
            <a:pathLst>
              <a:path w="843279" h="111760">
                <a:moveTo>
                  <a:pt x="843279" y="0"/>
                </a:moveTo>
                <a:lnTo>
                  <a:pt x="0" y="0"/>
                </a:lnTo>
                <a:lnTo>
                  <a:pt x="0" y="111759"/>
                </a:lnTo>
                <a:lnTo>
                  <a:pt x="843279" y="111759"/>
                </a:lnTo>
                <a:lnTo>
                  <a:pt x="843279" y="0"/>
                </a:lnTo>
                <a:close/>
              </a:path>
            </a:pathLst>
          </a:custGeom>
          <a:solidFill>
            <a:srgbClr val="18B1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74320" y="1412239"/>
            <a:ext cx="833119" cy="416559"/>
          </a:xfrm>
          <a:custGeom>
            <a:avLst/>
            <a:gdLst/>
            <a:ahLst/>
            <a:cxnLst/>
            <a:rect l="l" t="t" r="r" b="b"/>
            <a:pathLst>
              <a:path w="833119" h="416560">
                <a:moveTo>
                  <a:pt x="833119" y="0"/>
                </a:moveTo>
                <a:lnTo>
                  <a:pt x="0" y="0"/>
                </a:lnTo>
                <a:lnTo>
                  <a:pt x="0" y="416560"/>
                </a:lnTo>
                <a:lnTo>
                  <a:pt x="833119" y="416560"/>
                </a:lnTo>
                <a:lnTo>
                  <a:pt x="833119" y="0"/>
                </a:lnTo>
                <a:close/>
              </a:path>
            </a:pathLst>
          </a:custGeom>
          <a:solidFill>
            <a:srgbClr val="4631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320800" y="1778000"/>
            <a:ext cx="843280" cy="375920"/>
          </a:xfrm>
          <a:custGeom>
            <a:avLst/>
            <a:gdLst/>
            <a:ahLst/>
            <a:cxnLst/>
            <a:rect l="l" t="t" r="r" b="b"/>
            <a:pathLst>
              <a:path w="843280" h="375919">
                <a:moveTo>
                  <a:pt x="843280" y="0"/>
                </a:moveTo>
                <a:lnTo>
                  <a:pt x="0" y="0"/>
                </a:lnTo>
                <a:lnTo>
                  <a:pt x="0" y="375920"/>
                </a:lnTo>
                <a:lnTo>
                  <a:pt x="843280" y="375920"/>
                </a:lnTo>
                <a:lnTo>
                  <a:pt x="843280" y="0"/>
                </a:lnTo>
                <a:close/>
              </a:path>
            </a:pathLst>
          </a:custGeom>
          <a:solidFill>
            <a:srgbClr val="4631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367279" y="2042160"/>
            <a:ext cx="843280" cy="345440"/>
          </a:xfrm>
          <a:custGeom>
            <a:avLst/>
            <a:gdLst/>
            <a:ahLst/>
            <a:cxnLst/>
            <a:rect l="l" t="t" r="r" b="b"/>
            <a:pathLst>
              <a:path w="843280" h="345439">
                <a:moveTo>
                  <a:pt x="843280" y="0"/>
                </a:moveTo>
                <a:lnTo>
                  <a:pt x="0" y="0"/>
                </a:lnTo>
                <a:lnTo>
                  <a:pt x="0" y="345439"/>
                </a:lnTo>
                <a:lnTo>
                  <a:pt x="843280" y="345439"/>
                </a:lnTo>
                <a:lnTo>
                  <a:pt x="843280" y="0"/>
                </a:lnTo>
                <a:close/>
              </a:path>
            </a:pathLst>
          </a:custGeom>
          <a:solidFill>
            <a:srgbClr val="4631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413759" y="2387600"/>
            <a:ext cx="843280" cy="314960"/>
          </a:xfrm>
          <a:custGeom>
            <a:avLst/>
            <a:gdLst/>
            <a:ahLst/>
            <a:cxnLst/>
            <a:rect l="l" t="t" r="r" b="b"/>
            <a:pathLst>
              <a:path w="843279" h="314960">
                <a:moveTo>
                  <a:pt x="843279" y="0"/>
                </a:moveTo>
                <a:lnTo>
                  <a:pt x="0" y="0"/>
                </a:lnTo>
                <a:lnTo>
                  <a:pt x="0" y="314960"/>
                </a:lnTo>
                <a:lnTo>
                  <a:pt x="843279" y="314960"/>
                </a:lnTo>
                <a:lnTo>
                  <a:pt x="843279" y="0"/>
                </a:lnTo>
                <a:close/>
              </a:path>
            </a:pathLst>
          </a:custGeom>
          <a:solidFill>
            <a:srgbClr val="4631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470400" y="2621279"/>
            <a:ext cx="833119" cy="304800"/>
          </a:xfrm>
          <a:custGeom>
            <a:avLst/>
            <a:gdLst/>
            <a:ahLst/>
            <a:cxnLst/>
            <a:rect l="l" t="t" r="r" b="b"/>
            <a:pathLst>
              <a:path w="833120" h="304800">
                <a:moveTo>
                  <a:pt x="833120" y="0"/>
                </a:moveTo>
                <a:lnTo>
                  <a:pt x="0" y="0"/>
                </a:lnTo>
                <a:lnTo>
                  <a:pt x="0" y="304800"/>
                </a:lnTo>
                <a:lnTo>
                  <a:pt x="833120" y="304800"/>
                </a:lnTo>
                <a:lnTo>
                  <a:pt x="833120" y="0"/>
                </a:lnTo>
                <a:close/>
              </a:path>
            </a:pathLst>
          </a:custGeom>
          <a:solidFill>
            <a:srgbClr val="4631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516879" y="2814320"/>
            <a:ext cx="833119" cy="284480"/>
          </a:xfrm>
          <a:custGeom>
            <a:avLst/>
            <a:gdLst/>
            <a:ahLst/>
            <a:cxnLst/>
            <a:rect l="l" t="t" r="r" b="b"/>
            <a:pathLst>
              <a:path w="833120" h="284480">
                <a:moveTo>
                  <a:pt x="833120" y="0"/>
                </a:moveTo>
                <a:lnTo>
                  <a:pt x="0" y="0"/>
                </a:lnTo>
                <a:lnTo>
                  <a:pt x="0" y="284479"/>
                </a:lnTo>
                <a:lnTo>
                  <a:pt x="833120" y="284479"/>
                </a:lnTo>
                <a:lnTo>
                  <a:pt x="833120" y="0"/>
                </a:lnTo>
                <a:close/>
              </a:path>
            </a:pathLst>
          </a:custGeom>
          <a:solidFill>
            <a:srgbClr val="4631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563359" y="2997200"/>
            <a:ext cx="833119" cy="264160"/>
          </a:xfrm>
          <a:custGeom>
            <a:avLst/>
            <a:gdLst/>
            <a:ahLst/>
            <a:cxnLst/>
            <a:rect l="l" t="t" r="r" b="b"/>
            <a:pathLst>
              <a:path w="833120" h="264160">
                <a:moveTo>
                  <a:pt x="833120" y="0"/>
                </a:moveTo>
                <a:lnTo>
                  <a:pt x="0" y="0"/>
                </a:lnTo>
                <a:lnTo>
                  <a:pt x="0" y="264160"/>
                </a:lnTo>
                <a:lnTo>
                  <a:pt x="833120" y="264160"/>
                </a:lnTo>
                <a:lnTo>
                  <a:pt x="833120" y="0"/>
                </a:lnTo>
                <a:close/>
              </a:path>
            </a:pathLst>
          </a:custGeom>
          <a:solidFill>
            <a:srgbClr val="4631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609840" y="3139439"/>
            <a:ext cx="843280" cy="254000"/>
          </a:xfrm>
          <a:custGeom>
            <a:avLst/>
            <a:gdLst/>
            <a:ahLst/>
            <a:cxnLst/>
            <a:rect l="l" t="t" r="r" b="b"/>
            <a:pathLst>
              <a:path w="843279" h="254000">
                <a:moveTo>
                  <a:pt x="843279" y="0"/>
                </a:moveTo>
                <a:lnTo>
                  <a:pt x="0" y="0"/>
                </a:lnTo>
                <a:lnTo>
                  <a:pt x="0" y="254000"/>
                </a:lnTo>
                <a:lnTo>
                  <a:pt x="843279" y="254000"/>
                </a:lnTo>
                <a:lnTo>
                  <a:pt x="843279" y="0"/>
                </a:lnTo>
                <a:close/>
              </a:path>
            </a:pathLst>
          </a:custGeom>
          <a:solidFill>
            <a:srgbClr val="4631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656319" y="3291840"/>
            <a:ext cx="843280" cy="233679"/>
          </a:xfrm>
          <a:custGeom>
            <a:avLst/>
            <a:gdLst/>
            <a:ahLst/>
            <a:cxnLst/>
            <a:rect l="l" t="t" r="r" b="b"/>
            <a:pathLst>
              <a:path w="843279" h="233679">
                <a:moveTo>
                  <a:pt x="843279" y="0"/>
                </a:moveTo>
                <a:lnTo>
                  <a:pt x="0" y="0"/>
                </a:lnTo>
                <a:lnTo>
                  <a:pt x="0" y="233680"/>
                </a:lnTo>
                <a:lnTo>
                  <a:pt x="843279" y="233680"/>
                </a:lnTo>
                <a:lnTo>
                  <a:pt x="843279" y="0"/>
                </a:lnTo>
                <a:close/>
              </a:path>
            </a:pathLst>
          </a:custGeom>
          <a:solidFill>
            <a:srgbClr val="4631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67639" y="5918200"/>
            <a:ext cx="9438640" cy="0"/>
          </a:xfrm>
          <a:custGeom>
            <a:avLst/>
            <a:gdLst/>
            <a:ahLst/>
            <a:cxnLst/>
            <a:rect l="l" t="t" r="r" b="b"/>
            <a:pathLst>
              <a:path w="9438640">
                <a:moveTo>
                  <a:pt x="0" y="0"/>
                </a:moveTo>
                <a:lnTo>
                  <a:pt x="9438640" y="0"/>
                </a:lnTo>
              </a:path>
            </a:pathLst>
          </a:custGeom>
          <a:ln w="10170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67639" y="5918200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800"/>
                </a:lnTo>
              </a:path>
            </a:pathLst>
          </a:custGeom>
          <a:ln w="10170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214119" y="5918200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800"/>
                </a:lnTo>
              </a:path>
            </a:pathLst>
          </a:custGeom>
          <a:ln w="10170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260600" y="5918200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800"/>
                </a:lnTo>
              </a:path>
            </a:pathLst>
          </a:custGeom>
          <a:ln w="10170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317240" y="5918200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800"/>
                </a:lnTo>
              </a:path>
            </a:pathLst>
          </a:custGeom>
          <a:ln w="10170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363720" y="5918200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800"/>
                </a:lnTo>
              </a:path>
            </a:pathLst>
          </a:custGeom>
          <a:ln w="10170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410200" y="5918200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800"/>
                </a:lnTo>
              </a:path>
            </a:pathLst>
          </a:custGeom>
          <a:ln w="10170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456679" y="5918200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800"/>
                </a:lnTo>
              </a:path>
            </a:pathLst>
          </a:custGeom>
          <a:ln w="10170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503159" y="5918200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800"/>
                </a:lnTo>
              </a:path>
            </a:pathLst>
          </a:custGeom>
          <a:ln w="10170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549640" y="5918200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800"/>
                </a:lnTo>
              </a:path>
            </a:pathLst>
          </a:custGeom>
          <a:ln w="10170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9606280" y="5918200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0"/>
                </a:moveTo>
                <a:lnTo>
                  <a:pt x="0" y="50800"/>
                </a:lnTo>
              </a:path>
            </a:pathLst>
          </a:custGeom>
          <a:ln w="10170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581025" y="4989274"/>
            <a:ext cx="2692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241</a:t>
            </a:r>
            <a:endParaRPr sz="12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630045" y="5082234"/>
            <a:ext cx="27051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214</a:t>
            </a:r>
            <a:endParaRPr sz="12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2679445" y="5159073"/>
            <a:ext cx="2692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193</a:t>
            </a:r>
            <a:endParaRPr sz="12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728465" y="5232729"/>
            <a:ext cx="26924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172</a:t>
            </a:r>
            <a:endParaRPr sz="12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777359" y="5292423"/>
            <a:ext cx="2692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156</a:t>
            </a:r>
            <a:endParaRPr sz="12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5826505" y="5342584"/>
            <a:ext cx="26924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142</a:t>
            </a:r>
            <a:endParaRPr sz="12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6875526" y="5387161"/>
            <a:ext cx="26924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129</a:t>
            </a:r>
            <a:endParaRPr sz="12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7924418" y="5427043"/>
            <a:ext cx="2628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8973566" y="5460758"/>
            <a:ext cx="26924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109</a:t>
            </a:r>
            <a:endParaRPr sz="12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621665" y="3841825"/>
            <a:ext cx="18796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80</a:t>
            </a:r>
            <a:endParaRPr sz="12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1670685" y="4048835"/>
            <a:ext cx="18859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74</a:t>
            </a:r>
            <a:endParaRPr sz="12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2719958" y="4214574"/>
            <a:ext cx="18796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71</a:t>
            </a:r>
            <a:endParaRPr sz="12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3769105" y="4387294"/>
            <a:ext cx="18796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64</a:t>
            </a:r>
            <a:endParaRPr sz="12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4818126" y="4519628"/>
            <a:ext cx="18796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60</a:t>
            </a:r>
            <a:endParaRPr sz="12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5867019" y="4630495"/>
            <a:ext cx="18796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57</a:t>
            </a:r>
            <a:endParaRPr sz="12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6916166" y="4729936"/>
            <a:ext cx="18796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54</a:t>
            </a:r>
            <a:endParaRPr sz="12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7965185" y="4817188"/>
            <a:ext cx="18796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52</a:t>
            </a:r>
            <a:endParaRPr sz="12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9014079" y="4893766"/>
            <a:ext cx="18796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50</a:t>
            </a:r>
            <a:endParaRPr sz="12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621665" y="3312235"/>
            <a:ext cx="18796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68</a:t>
            </a:r>
            <a:endParaRPr sz="12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670685" y="3550741"/>
            <a:ext cx="18859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65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2719958" y="3735656"/>
            <a:ext cx="18796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63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3769105" y="3947112"/>
            <a:ext cx="18796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59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818126" y="4101286"/>
            <a:ext cx="18796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57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5867019" y="4228540"/>
            <a:ext cx="18796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55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6916166" y="4344745"/>
            <a:ext cx="18796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53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7965185" y="4444698"/>
            <a:ext cx="18796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52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9014079" y="4535245"/>
            <a:ext cx="18796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50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621665" y="2863290"/>
            <a:ext cx="18796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58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1670685" y="3126815"/>
            <a:ext cx="18859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54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2719958" y="3327221"/>
            <a:ext cx="18796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51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3769105" y="3570303"/>
            <a:ext cx="18796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46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4818126" y="3742642"/>
            <a:ext cx="18796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44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5867019" y="3882976"/>
            <a:ext cx="18796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42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6916166" y="4012640"/>
            <a:ext cx="18796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40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7965185" y="4123006"/>
            <a:ext cx="18796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38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9014079" y="4224984"/>
            <a:ext cx="18796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36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581025" y="2299410"/>
            <a:ext cx="26924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100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1670685" y="2593415"/>
            <a:ext cx="18859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96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2719958" y="2812490"/>
            <a:ext cx="18796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93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3769105" y="3093541"/>
            <a:ext cx="18796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87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4818126" y="3287470"/>
            <a:ext cx="18796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83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5867019" y="3444319"/>
            <a:ext cx="18796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81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6916166" y="3590746"/>
            <a:ext cx="18796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78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7965185" y="3713813"/>
            <a:ext cx="18796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76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9014079" y="3830141"/>
            <a:ext cx="18796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74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621665" y="1843480"/>
            <a:ext cx="18796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27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1670685" y="2161615"/>
            <a:ext cx="18859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25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2719958" y="2396946"/>
            <a:ext cx="18796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24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3769105" y="2706448"/>
            <a:ext cx="18796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21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4818126" y="2917265"/>
            <a:ext cx="18796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5867019" y="3086810"/>
            <a:ext cx="18796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6916166" y="3050234"/>
            <a:ext cx="187960" cy="375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37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7965185" y="3193490"/>
            <a:ext cx="187960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35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17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9014079" y="3330904"/>
            <a:ext cx="187960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0"/>
              </a:lnSpc>
            </a:pP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34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20"/>
              </a:lnSpc>
            </a:pP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621665" y="1540585"/>
            <a:ext cx="18796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57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1670685" y="1883108"/>
            <a:ext cx="1885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53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2719958" y="2135834"/>
            <a:ext cx="18796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49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3769105" y="2468320"/>
            <a:ext cx="18796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45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4818126" y="2695650"/>
            <a:ext cx="18796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42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5867019" y="2877895"/>
            <a:ext cx="18796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40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581025" y="1190446"/>
            <a:ext cx="26924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latin typeface="Arial"/>
                <a:cs typeface="Arial"/>
              </a:rPr>
              <a:t>631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1630045" y="1548840"/>
            <a:ext cx="27051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latin typeface="Arial"/>
                <a:cs typeface="Arial"/>
              </a:rPr>
              <a:t>581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2679445" y="1814016"/>
            <a:ext cx="26924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latin typeface="Arial"/>
                <a:cs typeface="Arial"/>
              </a:rPr>
              <a:t>544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3728465" y="2162250"/>
            <a:ext cx="26924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latin typeface="Arial"/>
                <a:cs typeface="Arial"/>
              </a:rPr>
              <a:t>495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4777359" y="2400375"/>
            <a:ext cx="26924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latin typeface="Arial"/>
                <a:cs typeface="Arial"/>
              </a:rPr>
              <a:t>462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5826505" y="2591256"/>
            <a:ext cx="26924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latin typeface="Arial"/>
                <a:cs typeface="Arial"/>
              </a:rPr>
              <a:t>435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6875526" y="2771850"/>
            <a:ext cx="26924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latin typeface="Arial"/>
                <a:cs typeface="Arial"/>
              </a:rPr>
              <a:t>410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7924418" y="2922091"/>
            <a:ext cx="26924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latin typeface="Arial"/>
                <a:cs typeface="Arial"/>
              </a:rPr>
              <a:t>389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8973566" y="3066109"/>
            <a:ext cx="26924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latin typeface="Arial"/>
                <a:cs typeface="Arial"/>
              </a:rPr>
              <a:t>369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511175" y="6029975"/>
            <a:ext cx="3644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latin typeface="Arial"/>
                <a:cs typeface="Arial"/>
              </a:rPr>
              <a:t>2</a:t>
            </a:r>
            <a:r>
              <a:rPr sz="1200" b="1" spc="50" dirty="0">
                <a:latin typeface="Arial"/>
                <a:cs typeface="Arial"/>
              </a:rPr>
              <a:t>0</a:t>
            </a:r>
            <a:r>
              <a:rPr sz="1200" b="1" spc="-30" dirty="0">
                <a:latin typeface="Arial"/>
                <a:cs typeface="Arial"/>
              </a:rPr>
              <a:t>1</a:t>
            </a:r>
            <a:r>
              <a:rPr sz="1200" b="1" dirty="0"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1560194" y="6029975"/>
            <a:ext cx="36512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latin typeface="Arial"/>
                <a:cs typeface="Arial"/>
              </a:rPr>
              <a:t>2</a:t>
            </a:r>
            <a:r>
              <a:rPr sz="1200" b="1" spc="50" dirty="0">
                <a:latin typeface="Arial"/>
                <a:cs typeface="Arial"/>
              </a:rPr>
              <a:t>0</a:t>
            </a:r>
            <a:r>
              <a:rPr sz="1200" b="1" spc="-30" dirty="0">
                <a:latin typeface="Arial"/>
                <a:cs typeface="Arial"/>
              </a:rPr>
              <a:t>1</a:t>
            </a:r>
            <a:r>
              <a:rPr sz="1200" b="1" dirty="0"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2609595" y="6029975"/>
            <a:ext cx="3644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latin typeface="Arial"/>
                <a:cs typeface="Arial"/>
              </a:rPr>
              <a:t>2</a:t>
            </a:r>
            <a:r>
              <a:rPr sz="1200" b="1" spc="50" dirty="0">
                <a:latin typeface="Arial"/>
                <a:cs typeface="Arial"/>
              </a:rPr>
              <a:t>0</a:t>
            </a:r>
            <a:r>
              <a:rPr sz="1200" b="1" spc="-30" dirty="0">
                <a:latin typeface="Arial"/>
                <a:cs typeface="Arial"/>
              </a:rPr>
              <a:t>1</a:t>
            </a:r>
            <a:r>
              <a:rPr sz="1200" b="1" dirty="0"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3658615" y="6029975"/>
            <a:ext cx="3644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latin typeface="Arial"/>
                <a:cs typeface="Arial"/>
              </a:rPr>
              <a:t>2</a:t>
            </a:r>
            <a:r>
              <a:rPr sz="1200" b="1" spc="50" dirty="0">
                <a:latin typeface="Arial"/>
                <a:cs typeface="Arial"/>
              </a:rPr>
              <a:t>0</a:t>
            </a:r>
            <a:r>
              <a:rPr sz="1200" b="1" spc="-30" dirty="0">
                <a:latin typeface="Arial"/>
                <a:cs typeface="Arial"/>
              </a:rPr>
              <a:t>2</a:t>
            </a:r>
            <a:r>
              <a:rPr sz="1200" b="1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4707509" y="6029975"/>
            <a:ext cx="3644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latin typeface="Arial"/>
                <a:cs typeface="Arial"/>
              </a:rPr>
              <a:t>2</a:t>
            </a:r>
            <a:r>
              <a:rPr sz="1200" b="1" spc="50" dirty="0">
                <a:latin typeface="Arial"/>
                <a:cs typeface="Arial"/>
              </a:rPr>
              <a:t>0</a:t>
            </a:r>
            <a:r>
              <a:rPr sz="1200" b="1" spc="-30" dirty="0">
                <a:latin typeface="Arial"/>
                <a:cs typeface="Arial"/>
              </a:rPr>
              <a:t>2</a:t>
            </a:r>
            <a:r>
              <a:rPr sz="1200" b="1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5756528" y="6029975"/>
            <a:ext cx="3644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latin typeface="Arial"/>
                <a:cs typeface="Arial"/>
              </a:rPr>
              <a:t>2</a:t>
            </a:r>
            <a:r>
              <a:rPr sz="1200" b="1" spc="50" dirty="0">
                <a:latin typeface="Arial"/>
                <a:cs typeface="Arial"/>
              </a:rPr>
              <a:t>0</a:t>
            </a:r>
            <a:r>
              <a:rPr sz="1200" b="1" spc="-30" dirty="0">
                <a:latin typeface="Arial"/>
                <a:cs typeface="Arial"/>
              </a:rPr>
              <a:t>2</a:t>
            </a:r>
            <a:r>
              <a:rPr sz="1200" b="1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6805676" y="6029975"/>
            <a:ext cx="3644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latin typeface="Arial"/>
                <a:cs typeface="Arial"/>
              </a:rPr>
              <a:t>2</a:t>
            </a:r>
            <a:r>
              <a:rPr sz="1200" b="1" spc="50" dirty="0">
                <a:latin typeface="Arial"/>
                <a:cs typeface="Arial"/>
              </a:rPr>
              <a:t>0</a:t>
            </a:r>
            <a:r>
              <a:rPr sz="1200" b="1" spc="-30" dirty="0">
                <a:latin typeface="Arial"/>
                <a:cs typeface="Arial"/>
              </a:rPr>
              <a:t>2</a:t>
            </a:r>
            <a:r>
              <a:rPr sz="1200" b="1" dirty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7854695" y="6029975"/>
            <a:ext cx="3644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latin typeface="Arial"/>
                <a:cs typeface="Arial"/>
              </a:rPr>
              <a:t>2</a:t>
            </a:r>
            <a:r>
              <a:rPr sz="1200" b="1" spc="50" dirty="0">
                <a:latin typeface="Arial"/>
                <a:cs typeface="Arial"/>
              </a:rPr>
              <a:t>0</a:t>
            </a:r>
            <a:r>
              <a:rPr sz="1200" b="1" spc="-30" dirty="0">
                <a:latin typeface="Arial"/>
                <a:cs typeface="Arial"/>
              </a:rPr>
              <a:t>2</a:t>
            </a:r>
            <a:r>
              <a:rPr sz="1200" b="1" dirty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8903589" y="6029975"/>
            <a:ext cx="3644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latin typeface="Arial"/>
                <a:cs typeface="Arial"/>
              </a:rPr>
              <a:t>2</a:t>
            </a:r>
            <a:r>
              <a:rPr sz="1200" b="1" spc="50" dirty="0">
                <a:latin typeface="Arial"/>
                <a:cs typeface="Arial"/>
              </a:rPr>
              <a:t>0</a:t>
            </a:r>
            <a:r>
              <a:rPr sz="1200" b="1" spc="-30" dirty="0">
                <a:latin typeface="Arial"/>
                <a:cs typeface="Arial"/>
              </a:rPr>
              <a:t>2</a:t>
            </a:r>
            <a:r>
              <a:rPr sz="1200" b="1" dirty="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9702800" y="2245360"/>
            <a:ext cx="71120" cy="71120"/>
          </a:xfrm>
          <a:custGeom>
            <a:avLst/>
            <a:gdLst/>
            <a:ahLst/>
            <a:cxnLst/>
            <a:rect l="l" t="t" r="r" b="b"/>
            <a:pathLst>
              <a:path w="71120" h="71119">
                <a:moveTo>
                  <a:pt x="0" y="71120"/>
                </a:moveTo>
                <a:lnTo>
                  <a:pt x="71120" y="71120"/>
                </a:lnTo>
                <a:lnTo>
                  <a:pt x="71120" y="0"/>
                </a:lnTo>
                <a:lnTo>
                  <a:pt x="0" y="0"/>
                </a:lnTo>
                <a:lnTo>
                  <a:pt x="0" y="71120"/>
                </a:lnTo>
                <a:close/>
              </a:path>
            </a:pathLst>
          </a:custGeom>
          <a:solidFill>
            <a:srgbClr val="4631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 txBox="1"/>
          <p:nvPr/>
        </p:nvSpPr>
        <p:spPr>
          <a:xfrm>
            <a:off x="9806940" y="2201242"/>
            <a:ext cx="13169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0" dirty="0">
                <a:latin typeface="Arial"/>
                <a:cs typeface="Arial"/>
              </a:rPr>
              <a:t>D</a:t>
            </a:r>
            <a:r>
              <a:rPr sz="1200" b="1" spc="-30" dirty="0">
                <a:latin typeface="Arial"/>
                <a:cs typeface="Arial"/>
              </a:rPr>
              <a:t>e</a:t>
            </a:r>
            <a:r>
              <a:rPr sz="1200" b="1" spc="50" dirty="0">
                <a:latin typeface="Arial"/>
                <a:cs typeface="Arial"/>
              </a:rPr>
              <a:t>v</a:t>
            </a:r>
            <a:r>
              <a:rPr sz="1200" b="1" spc="-30" dirty="0">
                <a:latin typeface="Arial"/>
                <a:cs typeface="Arial"/>
              </a:rPr>
              <a:t>e</a:t>
            </a:r>
            <a:r>
              <a:rPr sz="1200" b="1" spc="-15" dirty="0">
                <a:latin typeface="Arial"/>
                <a:cs typeface="Arial"/>
              </a:rPr>
              <a:t>lop</a:t>
            </a:r>
            <a:r>
              <a:rPr sz="1200" b="1" spc="50" dirty="0">
                <a:latin typeface="Arial"/>
                <a:cs typeface="Arial"/>
              </a:rPr>
              <a:t>e</a:t>
            </a:r>
            <a:r>
              <a:rPr sz="1200" b="1" dirty="0">
                <a:latin typeface="Arial"/>
                <a:cs typeface="Arial"/>
              </a:rPr>
              <a:t>r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30" dirty="0">
                <a:latin typeface="Arial"/>
                <a:cs typeface="Arial"/>
              </a:rPr>
              <a:t>ma</a:t>
            </a:r>
            <a:r>
              <a:rPr sz="1200" b="1" spc="10" dirty="0">
                <a:latin typeface="Arial"/>
                <a:cs typeface="Arial"/>
              </a:rPr>
              <a:t>r</a:t>
            </a:r>
            <a:r>
              <a:rPr sz="1200" b="1" spc="-15" dirty="0">
                <a:latin typeface="Arial"/>
                <a:cs typeface="Arial"/>
              </a:rPr>
              <a:t>g</a:t>
            </a:r>
            <a:r>
              <a:rPr sz="1200" b="1" spc="60" dirty="0">
                <a:latin typeface="Arial"/>
                <a:cs typeface="Arial"/>
              </a:rPr>
              <a:t>i</a:t>
            </a:r>
            <a:r>
              <a:rPr sz="1200" b="1" dirty="0"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9702800" y="2672079"/>
            <a:ext cx="71120" cy="81280"/>
          </a:xfrm>
          <a:custGeom>
            <a:avLst/>
            <a:gdLst/>
            <a:ahLst/>
            <a:cxnLst/>
            <a:rect l="l" t="t" r="r" b="b"/>
            <a:pathLst>
              <a:path w="71120" h="81280">
                <a:moveTo>
                  <a:pt x="0" y="81279"/>
                </a:moveTo>
                <a:lnTo>
                  <a:pt x="71120" y="81279"/>
                </a:lnTo>
                <a:lnTo>
                  <a:pt x="71120" y="0"/>
                </a:lnTo>
                <a:lnTo>
                  <a:pt x="0" y="0"/>
                </a:lnTo>
                <a:lnTo>
                  <a:pt x="0" y="81279"/>
                </a:lnTo>
                <a:close/>
              </a:path>
            </a:pathLst>
          </a:custGeom>
          <a:solidFill>
            <a:srgbClr val="0068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 txBox="1"/>
          <p:nvPr/>
        </p:nvSpPr>
        <p:spPr>
          <a:xfrm>
            <a:off x="9806940" y="2634055"/>
            <a:ext cx="119507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20" dirty="0">
                <a:latin typeface="Arial"/>
                <a:cs typeface="Arial"/>
              </a:rPr>
              <a:t>G</a:t>
            </a:r>
            <a:r>
              <a:rPr sz="1200" b="1" spc="10" dirty="0">
                <a:latin typeface="Arial"/>
                <a:cs typeface="Arial"/>
              </a:rPr>
              <a:t>r</a:t>
            </a:r>
            <a:r>
              <a:rPr sz="1200" b="1" spc="-15" dirty="0">
                <a:latin typeface="Arial"/>
                <a:cs typeface="Arial"/>
              </a:rPr>
              <a:t>i</a:t>
            </a:r>
            <a:r>
              <a:rPr sz="1200" b="1" dirty="0">
                <a:latin typeface="Arial"/>
                <a:cs typeface="Arial"/>
              </a:rPr>
              <a:t>d</a:t>
            </a:r>
            <a:r>
              <a:rPr sz="1200" b="1" spc="-30" dirty="0">
                <a:latin typeface="Arial"/>
                <a:cs typeface="Arial"/>
              </a:rPr>
              <a:t> c</a:t>
            </a:r>
            <a:r>
              <a:rPr sz="1200" b="1" spc="60" dirty="0">
                <a:latin typeface="Arial"/>
                <a:cs typeface="Arial"/>
              </a:rPr>
              <a:t>o</a:t>
            </a:r>
            <a:r>
              <a:rPr sz="1200" b="1" spc="-15" dirty="0">
                <a:latin typeface="Arial"/>
                <a:cs typeface="Arial"/>
              </a:rPr>
              <a:t>nn</a:t>
            </a:r>
            <a:r>
              <a:rPr sz="1200" b="1" spc="-30" dirty="0">
                <a:latin typeface="Arial"/>
                <a:cs typeface="Arial"/>
              </a:rPr>
              <a:t>e</a:t>
            </a:r>
            <a:r>
              <a:rPr sz="1200" b="1" spc="50" dirty="0">
                <a:latin typeface="Arial"/>
                <a:cs typeface="Arial"/>
              </a:rPr>
              <a:t>c</a:t>
            </a: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-15" dirty="0">
                <a:latin typeface="Arial"/>
                <a:cs typeface="Arial"/>
              </a:rPr>
              <a:t>io</a:t>
            </a:r>
            <a:r>
              <a:rPr sz="1200" b="1" dirty="0"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9702800" y="3108960"/>
            <a:ext cx="71120" cy="71120"/>
          </a:xfrm>
          <a:custGeom>
            <a:avLst/>
            <a:gdLst/>
            <a:ahLst/>
            <a:cxnLst/>
            <a:rect l="l" t="t" r="r" b="b"/>
            <a:pathLst>
              <a:path w="71120" h="71119">
                <a:moveTo>
                  <a:pt x="0" y="71120"/>
                </a:moveTo>
                <a:lnTo>
                  <a:pt x="71120" y="71120"/>
                </a:lnTo>
                <a:lnTo>
                  <a:pt x="71120" y="0"/>
                </a:lnTo>
                <a:lnTo>
                  <a:pt x="0" y="0"/>
                </a:lnTo>
                <a:lnTo>
                  <a:pt x="0" y="71120"/>
                </a:lnTo>
                <a:close/>
              </a:path>
            </a:pathLst>
          </a:custGeom>
          <a:solidFill>
            <a:srgbClr val="18B1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 txBox="1"/>
          <p:nvPr/>
        </p:nvSpPr>
        <p:spPr>
          <a:xfrm>
            <a:off x="9806940" y="3067379"/>
            <a:ext cx="156273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0" dirty="0">
                <a:latin typeface="Arial"/>
                <a:cs typeface="Arial"/>
              </a:rPr>
              <a:t>D</a:t>
            </a:r>
            <a:r>
              <a:rPr sz="1200" b="1" spc="-30" dirty="0">
                <a:latin typeface="Arial"/>
                <a:cs typeface="Arial"/>
              </a:rPr>
              <a:t>e</a:t>
            </a:r>
            <a:r>
              <a:rPr sz="1200" b="1" spc="50" dirty="0">
                <a:latin typeface="Arial"/>
                <a:cs typeface="Arial"/>
              </a:rPr>
              <a:t>v</a:t>
            </a:r>
            <a:r>
              <a:rPr sz="1200" b="1" spc="-30" dirty="0">
                <a:latin typeface="Arial"/>
                <a:cs typeface="Arial"/>
              </a:rPr>
              <a:t>e</a:t>
            </a:r>
            <a:r>
              <a:rPr sz="1200" b="1" spc="-15" dirty="0">
                <a:latin typeface="Arial"/>
                <a:cs typeface="Arial"/>
              </a:rPr>
              <a:t>lop</a:t>
            </a:r>
            <a:r>
              <a:rPr sz="1200" b="1" spc="50" dirty="0">
                <a:latin typeface="Arial"/>
                <a:cs typeface="Arial"/>
              </a:rPr>
              <a:t>e</a:t>
            </a:r>
            <a:r>
              <a:rPr sz="1200" b="1" dirty="0">
                <a:latin typeface="Arial"/>
                <a:cs typeface="Arial"/>
              </a:rPr>
              <a:t>r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5" dirty="0">
                <a:latin typeface="Arial"/>
                <a:cs typeface="Arial"/>
              </a:rPr>
              <a:t>o</a:t>
            </a:r>
            <a:r>
              <a:rPr sz="1200" b="1" spc="-30" dirty="0">
                <a:latin typeface="Arial"/>
                <a:cs typeface="Arial"/>
              </a:rPr>
              <a:t>v</a:t>
            </a:r>
            <a:r>
              <a:rPr sz="1200" b="1" spc="50" dirty="0">
                <a:latin typeface="Arial"/>
                <a:cs typeface="Arial"/>
              </a:rPr>
              <a:t>e</a:t>
            </a:r>
            <a:r>
              <a:rPr sz="1200" b="1" spc="-70" dirty="0">
                <a:latin typeface="Arial"/>
                <a:cs typeface="Arial"/>
              </a:rPr>
              <a:t>r</a:t>
            </a:r>
            <a:r>
              <a:rPr sz="1200" b="1" spc="60" dirty="0">
                <a:latin typeface="Arial"/>
                <a:cs typeface="Arial"/>
              </a:rPr>
              <a:t>h</a:t>
            </a:r>
            <a:r>
              <a:rPr sz="1200" b="1" spc="-30" dirty="0">
                <a:latin typeface="Arial"/>
                <a:cs typeface="Arial"/>
              </a:rPr>
              <a:t>ea</a:t>
            </a:r>
            <a:r>
              <a:rPr sz="1200" b="1" spc="-15" dirty="0">
                <a:latin typeface="Arial"/>
                <a:cs typeface="Arial"/>
              </a:rPr>
              <a:t>d</a:t>
            </a:r>
            <a:r>
              <a:rPr sz="1200" b="1" dirty="0"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9702800" y="3545840"/>
            <a:ext cx="71120" cy="71120"/>
          </a:xfrm>
          <a:custGeom>
            <a:avLst/>
            <a:gdLst/>
            <a:ahLst/>
            <a:cxnLst/>
            <a:rect l="l" t="t" r="r" b="b"/>
            <a:pathLst>
              <a:path w="71120" h="71120">
                <a:moveTo>
                  <a:pt x="0" y="71120"/>
                </a:moveTo>
                <a:lnTo>
                  <a:pt x="71120" y="71120"/>
                </a:lnTo>
                <a:lnTo>
                  <a:pt x="71120" y="0"/>
                </a:lnTo>
                <a:lnTo>
                  <a:pt x="0" y="0"/>
                </a:lnTo>
                <a:lnTo>
                  <a:pt x="0" y="71120"/>
                </a:lnTo>
                <a:close/>
              </a:path>
            </a:pathLst>
          </a:custGeom>
          <a:solidFill>
            <a:srgbClr val="EC30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 txBox="1"/>
          <p:nvPr/>
        </p:nvSpPr>
        <p:spPr>
          <a:xfrm>
            <a:off x="9806940" y="3501088"/>
            <a:ext cx="4000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EP</a:t>
            </a:r>
            <a:r>
              <a:rPr sz="1200" b="1" spc="10" dirty="0">
                <a:latin typeface="Arial"/>
                <a:cs typeface="Arial"/>
              </a:rPr>
              <a:t>C</a:t>
            </a:r>
            <a:r>
              <a:rPr sz="1200" b="1" dirty="0">
                <a:latin typeface="Arial"/>
                <a:cs typeface="Arial"/>
              </a:rPr>
              <a:t>*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9702800" y="3972559"/>
            <a:ext cx="71120" cy="81280"/>
          </a:xfrm>
          <a:custGeom>
            <a:avLst/>
            <a:gdLst/>
            <a:ahLst/>
            <a:cxnLst/>
            <a:rect l="l" t="t" r="r" b="b"/>
            <a:pathLst>
              <a:path w="71120" h="81279">
                <a:moveTo>
                  <a:pt x="0" y="81280"/>
                </a:moveTo>
                <a:lnTo>
                  <a:pt x="71120" y="81280"/>
                </a:lnTo>
                <a:lnTo>
                  <a:pt x="71120" y="0"/>
                </a:lnTo>
                <a:lnTo>
                  <a:pt x="0" y="0"/>
                </a:lnTo>
                <a:lnTo>
                  <a:pt x="0" y="81280"/>
                </a:lnTo>
                <a:close/>
              </a:path>
            </a:pathLst>
          </a:custGeom>
          <a:solidFill>
            <a:srgbClr val="FFE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 txBox="1"/>
          <p:nvPr/>
        </p:nvSpPr>
        <p:spPr>
          <a:xfrm>
            <a:off x="9806940" y="3933900"/>
            <a:ext cx="210121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20" dirty="0">
                <a:latin typeface="Arial"/>
                <a:cs typeface="Arial"/>
              </a:rPr>
              <a:t>n</a:t>
            </a:r>
            <a:r>
              <a:rPr sz="1200" b="1" spc="50" dirty="0">
                <a:latin typeface="Arial"/>
                <a:cs typeface="Arial"/>
              </a:rPr>
              <a:t>e</a:t>
            </a:r>
            <a:r>
              <a:rPr sz="1200" b="1" spc="-70" dirty="0">
                <a:latin typeface="Arial"/>
                <a:cs typeface="Arial"/>
              </a:rPr>
              <a:t>r</a:t>
            </a:r>
            <a:r>
              <a:rPr sz="1200" b="1" spc="60" dirty="0">
                <a:latin typeface="Arial"/>
                <a:cs typeface="Arial"/>
              </a:rPr>
              <a:t>g</a:t>
            </a:r>
            <a:r>
              <a:rPr sz="1200" b="1" dirty="0">
                <a:latin typeface="Arial"/>
                <a:cs typeface="Arial"/>
              </a:rPr>
              <a:t>y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35" dirty="0">
                <a:latin typeface="Arial"/>
                <a:cs typeface="Arial"/>
              </a:rPr>
              <a:t>M</a:t>
            </a:r>
            <a:r>
              <a:rPr sz="1200" b="1" spc="-30" dirty="0">
                <a:latin typeface="Arial"/>
                <a:cs typeface="Arial"/>
              </a:rPr>
              <a:t>a</a:t>
            </a:r>
            <a:r>
              <a:rPr sz="1200" b="1" spc="-15" dirty="0">
                <a:latin typeface="Arial"/>
                <a:cs typeface="Arial"/>
              </a:rPr>
              <a:t>n</a:t>
            </a:r>
            <a:r>
              <a:rPr sz="1200" b="1" spc="-30" dirty="0">
                <a:latin typeface="Arial"/>
                <a:cs typeface="Arial"/>
              </a:rPr>
              <a:t>a</a:t>
            </a:r>
            <a:r>
              <a:rPr sz="1200" b="1" spc="60" dirty="0">
                <a:latin typeface="Arial"/>
                <a:cs typeface="Arial"/>
              </a:rPr>
              <a:t>g</a:t>
            </a:r>
            <a:r>
              <a:rPr sz="1200" b="1" spc="-30" dirty="0">
                <a:latin typeface="Arial"/>
                <a:cs typeface="Arial"/>
              </a:rPr>
              <a:t>em</a:t>
            </a:r>
            <a:r>
              <a:rPr sz="1200" b="1" spc="50" dirty="0">
                <a:latin typeface="Arial"/>
                <a:cs typeface="Arial"/>
              </a:rPr>
              <a:t>e</a:t>
            </a:r>
            <a:r>
              <a:rPr sz="1200" b="1" spc="-15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30" dirty="0">
                <a:latin typeface="Arial"/>
                <a:cs typeface="Arial"/>
              </a:rPr>
              <a:t>y</a:t>
            </a:r>
            <a:r>
              <a:rPr sz="1200" b="1" spc="50" dirty="0">
                <a:latin typeface="Arial"/>
                <a:cs typeface="Arial"/>
              </a:rPr>
              <a:t>s</a:t>
            </a: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-30" dirty="0">
                <a:latin typeface="Arial"/>
                <a:cs typeface="Arial"/>
              </a:rPr>
              <a:t>e</a:t>
            </a:r>
            <a:r>
              <a:rPr sz="1200" b="1" dirty="0">
                <a:latin typeface="Arial"/>
                <a:cs typeface="Arial"/>
              </a:rPr>
              <a:t>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9702800" y="4409440"/>
            <a:ext cx="71120" cy="71120"/>
          </a:xfrm>
          <a:custGeom>
            <a:avLst/>
            <a:gdLst/>
            <a:ahLst/>
            <a:cxnLst/>
            <a:rect l="l" t="t" r="r" b="b"/>
            <a:pathLst>
              <a:path w="71120" h="71120">
                <a:moveTo>
                  <a:pt x="0" y="71119"/>
                </a:moveTo>
                <a:lnTo>
                  <a:pt x="71120" y="71119"/>
                </a:lnTo>
                <a:lnTo>
                  <a:pt x="71120" y="0"/>
                </a:lnTo>
                <a:lnTo>
                  <a:pt x="0" y="0"/>
                </a:lnTo>
                <a:lnTo>
                  <a:pt x="0" y="71119"/>
                </a:lnTo>
                <a:close/>
              </a:path>
            </a:pathLst>
          </a:custGeom>
          <a:solidFill>
            <a:srgbClr val="43BD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 txBox="1"/>
          <p:nvPr/>
        </p:nvSpPr>
        <p:spPr>
          <a:xfrm>
            <a:off x="9806940" y="4367224"/>
            <a:ext cx="138049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0" dirty="0">
                <a:latin typeface="Arial"/>
                <a:cs typeface="Arial"/>
              </a:rPr>
              <a:t>B</a:t>
            </a:r>
            <a:r>
              <a:rPr sz="1200" b="1" spc="-30" dirty="0">
                <a:latin typeface="Arial"/>
                <a:cs typeface="Arial"/>
              </a:rPr>
              <a:t>a</a:t>
            </a:r>
            <a:r>
              <a:rPr sz="1200" b="1" spc="-15" dirty="0">
                <a:latin typeface="Arial"/>
                <a:cs typeface="Arial"/>
              </a:rPr>
              <a:t>l</a:t>
            </a:r>
            <a:r>
              <a:rPr sz="1200" b="1" spc="50" dirty="0">
                <a:latin typeface="Arial"/>
                <a:cs typeface="Arial"/>
              </a:rPr>
              <a:t>a</a:t>
            </a:r>
            <a:r>
              <a:rPr sz="1200" b="1" spc="-15" dirty="0">
                <a:latin typeface="Arial"/>
                <a:cs typeface="Arial"/>
              </a:rPr>
              <a:t>n</a:t>
            </a:r>
            <a:r>
              <a:rPr sz="1200" b="1" spc="-30" dirty="0">
                <a:latin typeface="Arial"/>
                <a:cs typeface="Arial"/>
              </a:rPr>
              <a:t>c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35" dirty="0">
                <a:latin typeface="Arial"/>
                <a:cs typeface="Arial"/>
              </a:rPr>
              <a:t> </a:t>
            </a:r>
            <a:r>
              <a:rPr sz="1200" b="1" spc="-1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f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30" dirty="0">
                <a:latin typeface="Arial"/>
                <a:cs typeface="Arial"/>
              </a:rPr>
              <a:t>y</a:t>
            </a:r>
            <a:r>
              <a:rPr sz="1200" b="1" spc="50" dirty="0">
                <a:latin typeface="Arial"/>
                <a:cs typeface="Arial"/>
              </a:rPr>
              <a:t>s</a:t>
            </a:r>
            <a:r>
              <a:rPr sz="1200" b="1" dirty="0">
                <a:latin typeface="Arial"/>
                <a:cs typeface="Arial"/>
              </a:rPr>
              <a:t>t</a:t>
            </a:r>
            <a:r>
              <a:rPr sz="1200" b="1" spc="-30" dirty="0">
                <a:latin typeface="Arial"/>
                <a:cs typeface="Arial"/>
              </a:rPr>
              <a:t>e</a:t>
            </a:r>
            <a:r>
              <a:rPr sz="1200" b="1" dirty="0">
                <a:latin typeface="Arial"/>
                <a:cs typeface="Arial"/>
              </a:rPr>
              <a:t>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9702800" y="4836159"/>
            <a:ext cx="71120" cy="81280"/>
          </a:xfrm>
          <a:custGeom>
            <a:avLst/>
            <a:gdLst/>
            <a:ahLst/>
            <a:cxnLst/>
            <a:rect l="l" t="t" r="r" b="b"/>
            <a:pathLst>
              <a:path w="71120" h="81279">
                <a:moveTo>
                  <a:pt x="0" y="81280"/>
                </a:moveTo>
                <a:lnTo>
                  <a:pt x="71120" y="81280"/>
                </a:lnTo>
                <a:lnTo>
                  <a:pt x="71120" y="0"/>
                </a:lnTo>
                <a:lnTo>
                  <a:pt x="0" y="0"/>
                </a:lnTo>
                <a:lnTo>
                  <a:pt x="0" y="81280"/>
                </a:lnTo>
                <a:close/>
              </a:path>
            </a:pathLst>
          </a:custGeom>
          <a:solidFill>
            <a:srgbClr val="7653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 txBox="1"/>
          <p:nvPr/>
        </p:nvSpPr>
        <p:spPr>
          <a:xfrm>
            <a:off x="9806940" y="4800932"/>
            <a:ext cx="34036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P</a:t>
            </a:r>
            <a:r>
              <a:rPr sz="1200" b="1" spc="10" dirty="0">
                <a:latin typeface="Arial"/>
                <a:cs typeface="Arial"/>
              </a:rPr>
              <a:t>C</a:t>
            </a:r>
            <a:r>
              <a:rPr sz="1200" b="1" dirty="0"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2" name="object 172"/>
          <p:cNvSpPr/>
          <p:nvPr/>
        </p:nvSpPr>
        <p:spPr>
          <a:xfrm>
            <a:off x="9702800" y="5273040"/>
            <a:ext cx="71120" cy="71120"/>
          </a:xfrm>
          <a:custGeom>
            <a:avLst/>
            <a:gdLst/>
            <a:ahLst/>
            <a:cxnLst/>
            <a:rect l="l" t="t" r="r" b="b"/>
            <a:pathLst>
              <a:path w="71120" h="71120">
                <a:moveTo>
                  <a:pt x="0" y="71120"/>
                </a:moveTo>
                <a:lnTo>
                  <a:pt x="71120" y="71120"/>
                </a:lnTo>
                <a:lnTo>
                  <a:pt x="71120" y="0"/>
                </a:lnTo>
                <a:lnTo>
                  <a:pt x="0" y="0"/>
                </a:lnTo>
                <a:lnTo>
                  <a:pt x="0" y="71120"/>
                </a:lnTo>
                <a:close/>
              </a:path>
            </a:pathLst>
          </a:custGeom>
          <a:solidFill>
            <a:srgbClr val="00A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 txBox="1"/>
          <p:nvPr/>
        </p:nvSpPr>
        <p:spPr>
          <a:xfrm>
            <a:off x="9806940" y="5233745"/>
            <a:ext cx="94297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0" dirty="0">
                <a:latin typeface="Arial"/>
                <a:cs typeface="Arial"/>
              </a:rPr>
              <a:t>B</a:t>
            </a:r>
            <a:r>
              <a:rPr sz="1200" b="1" spc="-30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tt</a:t>
            </a:r>
            <a:r>
              <a:rPr sz="1200" b="1" spc="45" dirty="0">
                <a:latin typeface="Arial"/>
                <a:cs typeface="Arial"/>
              </a:rPr>
              <a:t>e</a:t>
            </a:r>
            <a:r>
              <a:rPr sz="1200" b="1" spc="-70" dirty="0">
                <a:latin typeface="Arial"/>
                <a:cs typeface="Arial"/>
              </a:rPr>
              <a:t>r</a:t>
            </a:r>
            <a:r>
              <a:rPr sz="1200" b="1" dirty="0">
                <a:latin typeface="Arial"/>
                <a:cs typeface="Arial"/>
              </a:rPr>
              <a:t>y</a:t>
            </a:r>
            <a:r>
              <a:rPr sz="1200" b="1" spc="35" dirty="0">
                <a:latin typeface="Arial"/>
                <a:cs typeface="Arial"/>
              </a:rPr>
              <a:t> </a:t>
            </a:r>
            <a:r>
              <a:rPr sz="1200" b="1" spc="-15" dirty="0">
                <a:latin typeface="Arial"/>
                <a:cs typeface="Arial"/>
              </a:rPr>
              <a:t>p</a:t>
            </a:r>
            <a:r>
              <a:rPr sz="1200" b="1" spc="-30" dirty="0">
                <a:latin typeface="Arial"/>
                <a:cs typeface="Arial"/>
              </a:rPr>
              <a:t>a</a:t>
            </a:r>
            <a:r>
              <a:rPr sz="1200" b="1" spc="50" dirty="0">
                <a:latin typeface="Arial"/>
                <a:cs typeface="Arial"/>
              </a:rPr>
              <a:t>c</a:t>
            </a:r>
            <a:r>
              <a:rPr sz="1200" b="1" dirty="0">
                <a:latin typeface="Arial"/>
                <a:cs typeface="Arial"/>
              </a:rPr>
              <a:t>k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992822" y="6514480"/>
            <a:ext cx="361378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S</a:t>
            </a:r>
            <a:r>
              <a:rPr sz="1200" spc="-30" dirty="0">
                <a:latin typeface="Arial"/>
                <a:cs typeface="Arial"/>
              </a:rPr>
              <a:t>ou</a:t>
            </a:r>
            <a:r>
              <a:rPr sz="1200" dirty="0">
                <a:latin typeface="Arial"/>
                <a:cs typeface="Arial"/>
              </a:rPr>
              <a:t>r</a:t>
            </a:r>
            <a:r>
              <a:rPr sz="1200" spc="35" dirty="0">
                <a:latin typeface="Arial"/>
                <a:cs typeface="Arial"/>
              </a:rPr>
              <a:t>c</a:t>
            </a:r>
            <a:r>
              <a:rPr sz="1200" spc="-30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</a:t>
            </a:r>
            <a:r>
              <a:rPr sz="1200" spc="-65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175" dirty="0">
                <a:latin typeface="Arial"/>
                <a:cs typeface="Arial"/>
              </a:rPr>
              <a:t>F</a:t>
            </a:r>
            <a:r>
              <a:rPr sz="1200" dirty="0">
                <a:latin typeface="Arial"/>
                <a:cs typeface="Arial"/>
              </a:rPr>
              <a:t>,</a:t>
            </a:r>
            <a:r>
              <a:rPr sz="1200" spc="130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201</a:t>
            </a:r>
            <a:r>
              <a:rPr sz="1200" dirty="0">
                <a:latin typeface="Arial"/>
                <a:cs typeface="Arial"/>
              </a:rPr>
              <a:t>7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spc="-55" dirty="0">
                <a:latin typeface="Arial"/>
                <a:cs typeface="Arial"/>
              </a:rPr>
              <a:t>G</a:t>
            </a:r>
            <a:r>
              <a:rPr sz="1200" spc="-30" dirty="0">
                <a:latin typeface="Arial"/>
                <a:cs typeface="Arial"/>
              </a:rPr>
              <a:t>loba</a:t>
            </a:r>
            <a:r>
              <a:rPr sz="1200" dirty="0">
                <a:latin typeface="Arial"/>
                <a:cs typeface="Arial"/>
              </a:rPr>
              <a:t>l</a:t>
            </a:r>
            <a:r>
              <a:rPr sz="1200" spc="114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30" dirty="0">
                <a:latin typeface="Arial"/>
                <a:cs typeface="Arial"/>
              </a:rPr>
              <a:t>ne</a:t>
            </a:r>
            <a:r>
              <a:rPr sz="1200" dirty="0">
                <a:latin typeface="Arial"/>
                <a:cs typeface="Arial"/>
              </a:rPr>
              <a:t>r</a:t>
            </a:r>
            <a:r>
              <a:rPr sz="1200" spc="-30" dirty="0">
                <a:latin typeface="Arial"/>
                <a:cs typeface="Arial"/>
              </a:rPr>
              <a:t>g</a:t>
            </a:r>
            <a:r>
              <a:rPr sz="1200" dirty="0">
                <a:latin typeface="Arial"/>
                <a:cs typeface="Arial"/>
              </a:rPr>
              <a:t>y</a:t>
            </a:r>
            <a:r>
              <a:rPr sz="1200" spc="10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-15" dirty="0">
                <a:latin typeface="Arial"/>
                <a:cs typeface="Arial"/>
              </a:rPr>
              <a:t>t</a:t>
            </a:r>
            <a:r>
              <a:rPr sz="1200" spc="-30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r</a:t>
            </a:r>
            <a:r>
              <a:rPr sz="1200" spc="-30" dirty="0">
                <a:latin typeface="Arial"/>
                <a:cs typeface="Arial"/>
              </a:rPr>
              <a:t>ag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F</a:t>
            </a:r>
            <a:r>
              <a:rPr sz="1200" spc="-30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r</a:t>
            </a:r>
            <a:r>
              <a:rPr sz="1200" spc="-30" dirty="0">
                <a:latin typeface="Arial"/>
                <a:cs typeface="Arial"/>
              </a:rPr>
              <a:t>e</a:t>
            </a:r>
            <a:r>
              <a:rPr sz="1200" spc="35" dirty="0">
                <a:latin typeface="Arial"/>
                <a:cs typeface="Arial"/>
              </a:rPr>
              <a:t>c</a:t>
            </a:r>
            <a:r>
              <a:rPr sz="1200" spc="-30" dirty="0">
                <a:latin typeface="Arial"/>
                <a:cs typeface="Arial"/>
              </a:rPr>
              <a:t>a</a:t>
            </a:r>
            <a:r>
              <a:rPr sz="1200" spc="35" dirty="0">
                <a:latin typeface="Arial"/>
                <a:cs typeface="Arial"/>
              </a:rPr>
              <a:t>s</a:t>
            </a:r>
            <a:r>
              <a:rPr sz="1200" dirty="0">
                <a:latin typeface="Arial"/>
                <a:cs typeface="Arial"/>
              </a:rPr>
              <a:t>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322897" y="6535384"/>
            <a:ext cx="14732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30" dirty="0">
                <a:solidFill>
                  <a:srgbClr val="7E7E7E"/>
                </a:solidFill>
                <a:latin typeface="Arial"/>
                <a:cs typeface="Arial"/>
              </a:rPr>
              <a:t>10</a:t>
            </a:r>
            <a:endParaRPr sz="800">
              <a:latin typeface="Arial"/>
              <a:cs typeface="Arial"/>
            </a:endParaRPr>
          </a:p>
        </p:txBody>
      </p:sp>
      <p:sp>
        <p:nvSpPr>
          <p:cNvPr id="176" name="object 17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©</a:t>
            </a:r>
            <a:r>
              <a:rPr spc="-10" dirty="0"/>
              <a:t> </a:t>
            </a:r>
            <a:r>
              <a:rPr spc="5" dirty="0"/>
              <a:t>2018</a:t>
            </a:r>
            <a:r>
              <a:rPr spc="-40" dirty="0"/>
              <a:t> </a:t>
            </a:r>
            <a:r>
              <a:rPr spc="5" dirty="0"/>
              <a:t>Ele</a:t>
            </a:r>
            <a:r>
              <a:rPr spc="40" dirty="0"/>
              <a:t>ct</a:t>
            </a:r>
            <a:r>
              <a:rPr spc="5" dirty="0"/>
              <a:t>ric</a:t>
            </a:r>
            <a:r>
              <a:rPr dirty="0"/>
              <a:t> </a:t>
            </a:r>
            <a:r>
              <a:rPr spc="5" dirty="0"/>
              <a:t>Po</a:t>
            </a:r>
            <a:r>
              <a:rPr spc="-35" dirty="0"/>
              <a:t>w</a:t>
            </a:r>
            <a:r>
              <a:rPr spc="5" dirty="0"/>
              <a:t>er</a:t>
            </a:r>
            <a:r>
              <a:rPr spc="-35" dirty="0"/>
              <a:t> </a:t>
            </a:r>
            <a:r>
              <a:rPr spc="45" dirty="0"/>
              <a:t>R</a:t>
            </a:r>
            <a:r>
              <a:rPr spc="5" dirty="0"/>
              <a:t>e</a:t>
            </a:r>
            <a:r>
              <a:rPr spc="40" dirty="0"/>
              <a:t>s</a:t>
            </a:r>
            <a:r>
              <a:rPr spc="-80" dirty="0"/>
              <a:t>e</a:t>
            </a:r>
            <a:r>
              <a:rPr spc="5" dirty="0"/>
              <a:t>ar</a:t>
            </a:r>
            <a:r>
              <a:rPr spc="40" dirty="0"/>
              <a:t>c</a:t>
            </a:r>
            <a:r>
              <a:rPr spc="5" dirty="0"/>
              <a:t>h</a:t>
            </a:r>
            <a:r>
              <a:rPr spc="-120" dirty="0"/>
              <a:t> </a:t>
            </a:r>
            <a:r>
              <a:rPr spc="35" dirty="0"/>
              <a:t>I</a:t>
            </a:r>
            <a:r>
              <a:rPr spc="5" dirty="0"/>
              <a:t>n</a:t>
            </a:r>
            <a:r>
              <a:rPr spc="40" dirty="0"/>
              <a:t>s</a:t>
            </a:r>
            <a:r>
              <a:rPr spc="-45" dirty="0"/>
              <a:t>t</a:t>
            </a:r>
            <a:r>
              <a:rPr dirty="0"/>
              <a:t>i</a:t>
            </a:r>
            <a:r>
              <a:rPr spc="-45" dirty="0"/>
              <a:t>t</a:t>
            </a:r>
            <a:r>
              <a:rPr spc="5" dirty="0"/>
              <a:t>u</a:t>
            </a:r>
            <a:r>
              <a:rPr spc="35" dirty="0"/>
              <a:t>t</a:t>
            </a:r>
            <a:r>
              <a:rPr spc="5" dirty="0"/>
              <a:t>e,</a:t>
            </a:r>
            <a:r>
              <a:rPr spc="-75" dirty="0"/>
              <a:t> </a:t>
            </a:r>
            <a:r>
              <a:rPr spc="35" dirty="0"/>
              <a:t>I</a:t>
            </a:r>
            <a:r>
              <a:rPr spc="5" dirty="0"/>
              <a:t>n</a:t>
            </a:r>
            <a:r>
              <a:rPr spc="-40" dirty="0"/>
              <a:t>c</a:t>
            </a:r>
            <a:r>
              <a:rPr dirty="0"/>
              <a:t>. </a:t>
            </a:r>
            <a:r>
              <a:rPr spc="5" dirty="0"/>
              <a:t>All</a:t>
            </a:r>
            <a:r>
              <a:rPr spc="-35" dirty="0"/>
              <a:t> </a:t>
            </a:r>
            <a:r>
              <a:rPr spc="5" dirty="0"/>
              <a:t>righ</a:t>
            </a:r>
            <a:r>
              <a:rPr spc="-45" dirty="0"/>
              <a:t>t</a:t>
            </a:r>
            <a:r>
              <a:rPr spc="5" dirty="0"/>
              <a:t>s</a:t>
            </a:r>
            <a:r>
              <a:rPr dirty="0"/>
              <a:t> </a:t>
            </a:r>
            <a:r>
              <a:rPr spc="5" dirty="0"/>
              <a:t>re</a:t>
            </a:r>
            <a:r>
              <a:rPr spc="40" dirty="0"/>
              <a:t>s</a:t>
            </a:r>
            <a:r>
              <a:rPr spc="-80" dirty="0"/>
              <a:t>e</a:t>
            </a:r>
            <a:r>
              <a:rPr dirty="0"/>
              <a:t>r</a:t>
            </a:r>
            <a:r>
              <a:rPr spc="40" dirty="0"/>
              <a:t>v</a:t>
            </a:r>
            <a:r>
              <a:rPr spc="5" dirty="0"/>
              <a:t>e</a:t>
            </a:r>
            <a:r>
              <a:rPr spc="-80" dirty="0"/>
              <a:t>d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/>
              <a:t>E</a:t>
            </a:r>
            <a:r>
              <a:rPr sz="2800" spc="-110" dirty="0"/>
              <a:t>n</a:t>
            </a:r>
            <a:r>
              <a:rPr sz="2800" spc="-40" dirty="0"/>
              <a:t>e</a:t>
            </a:r>
            <a:r>
              <a:rPr sz="2800" spc="30" dirty="0"/>
              <a:t>r</a:t>
            </a:r>
            <a:r>
              <a:rPr sz="2800" spc="-35" dirty="0"/>
              <a:t>g</a:t>
            </a:r>
            <a:r>
              <a:rPr sz="2800" dirty="0"/>
              <a:t>y</a:t>
            </a:r>
            <a:r>
              <a:rPr sz="2800" spc="140" dirty="0"/>
              <a:t> </a:t>
            </a:r>
            <a:r>
              <a:rPr sz="2800" spc="-40" dirty="0"/>
              <a:t>a</a:t>
            </a:r>
            <a:r>
              <a:rPr sz="2800" spc="-110" dirty="0"/>
              <a:t>n</a:t>
            </a:r>
            <a:r>
              <a:rPr sz="2800" dirty="0"/>
              <a:t>d</a:t>
            </a:r>
            <a:r>
              <a:rPr sz="2800" spc="145" dirty="0"/>
              <a:t> </a:t>
            </a:r>
            <a:r>
              <a:rPr sz="2800" spc="-20" dirty="0"/>
              <a:t>U</a:t>
            </a:r>
            <a:r>
              <a:rPr sz="2800" spc="25" dirty="0"/>
              <a:t>t</a:t>
            </a:r>
            <a:r>
              <a:rPr sz="2800" spc="-60" dirty="0"/>
              <a:t>ili</a:t>
            </a:r>
            <a:r>
              <a:rPr sz="2800" spc="25" dirty="0"/>
              <a:t>t</a:t>
            </a:r>
            <a:r>
              <a:rPr sz="2800" dirty="0"/>
              <a:t>y</a:t>
            </a:r>
            <a:r>
              <a:rPr sz="2800" spc="140" dirty="0"/>
              <a:t> </a:t>
            </a:r>
            <a:r>
              <a:rPr sz="2800" spc="-20" dirty="0"/>
              <a:t>C</a:t>
            </a:r>
            <a:r>
              <a:rPr sz="2800" spc="-35" dirty="0"/>
              <a:t>o</a:t>
            </a:r>
            <a:r>
              <a:rPr sz="2800" spc="-110" dirty="0"/>
              <a:t>n</a:t>
            </a:r>
            <a:r>
              <a:rPr sz="2800" spc="-40" dirty="0"/>
              <a:t>s</a:t>
            </a:r>
            <a:r>
              <a:rPr sz="2800" spc="-60" dirty="0"/>
              <a:t>i</a:t>
            </a:r>
            <a:r>
              <a:rPr sz="2800" spc="-35" dirty="0"/>
              <a:t>d</a:t>
            </a:r>
            <a:r>
              <a:rPr sz="2800" spc="-40" dirty="0"/>
              <a:t>e</a:t>
            </a:r>
            <a:r>
              <a:rPr sz="2800" spc="30" dirty="0"/>
              <a:t>r</a:t>
            </a:r>
            <a:r>
              <a:rPr sz="2800" spc="-40" dirty="0"/>
              <a:t>a</a:t>
            </a:r>
            <a:r>
              <a:rPr sz="2800" spc="25" dirty="0"/>
              <a:t>t</a:t>
            </a:r>
            <a:r>
              <a:rPr sz="2800" spc="15" dirty="0"/>
              <a:t>i</a:t>
            </a:r>
            <a:r>
              <a:rPr sz="2800" spc="45" dirty="0"/>
              <a:t>o</a:t>
            </a:r>
            <a:r>
              <a:rPr sz="2800" spc="-35" dirty="0"/>
              <a:t>n</a:t>
            </a:r>
            <a:r>
              <a:rPr sz="2800" dirty="0"/>
              <a:t>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444817" y="1362480"/>
            <a:ext cx="6577965" cy="450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6379" marR="326390" indent="-233679">
              <a:lnSpc>
                <a:spcPct val="100000"/>
              </a:lnSpc>
              <a:buClr>
                <a:srgbClr val="000099"/>
              </a:buClr>
              <a:buFont typeface="Wingdings"/>
              <a:buChar char=""/>
              <a:tabLst>
                <a:tab pos="247015" algn="l"/>
              </a:tabLst>
            </a:pPr>
            <a:r>
              <a:rPr sz="2400" b="1" spc="20" dirty="0">
                <a:latin typeface="Arial"/>
                <a:cs typeface="Arial"/>
              </a:rPr>
              <a:t>C</a:t>
            </a:r>
            <a:r>
              <a:rPr sz="2400" b="1" spc="15" dirty="0">
                <a:latin typeface="Arial"/>
                <a:cs typeface="Arial"/>
              </a:rPr>
              <a:t>a</a:t>
            </a:r>
            <a:r>
              <a:rPr sz="2400" b="1" spc="-30" dirty="0">
                <a:latin typeface="Arial"/>
                <a:cs typeface="Arial"/>
              </a:rPr>
              <a:t>p</a:t>
            </a:r>
            <a:r>
              <a:rPr sz="2400" b="1" spc="15" dirty="0">
                <a:latin typeface="Arial"/>
                <a:cs typeface="Arial"/>
              </a:rPr>
              <a:t>ac</a:t>
            </a:r>
            <a:r>
              <a:rPr sz="2400" b="1" spc="-30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ty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spc="20" dirty="0">
                <a:latin typeface="Arial"/>
                <a:cs typeface="Arial"/>
              </a:rPr>
              <a:t>R</a:t>
            </a:r>
            <a:r>
              <a:rPr sz="2400" b="1" spc="15" dirty="0">
                <a:latin typeface="Arial"/>
                <a:cs typeface="Arial"/>
              </a:rPr>
              <a:t>es</a:t>
            </a:r>
            <a:r>
              <a:rPr sz="2400" b="1" spc="-30" dirty="0">
                <a:latin typeface="Arial"/>
                <a:cs typeface="Arial"/>
              </a:rPr>
              <a:t>ou</a:t>
            </a:r>
            <a:r>
              <a:rPr sz="2400" b="1" spc="20" dirty="0">
                <a:latin typeface="Arial"/>
                <a:cs typeface="Arial"/>
              </a:rPr>
              <a:t>r</a:t>
            </a:r>
            <a:r>
              <a:rPr sz="2400" b="1" spc="15" dirty="0">
                <a:latin typeface="Arial"/>
                <a:cs typeface="Arial"/>
              </a:rPr>
              <a:t>c</a:t>
            </a:r>
            <a:r>
              <a:rPr sz="2400" b="1" spc="6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: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60" dirty="0">
                <a:latin typeface="Arial"/>
                <a:cs typeface="Arial"/>
              </a:rPr>
              <a:t>ea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-6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1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60" dirty="0">
                <a:latin typeface="Arial"/>
                <a:cs typeface="Arial"/>
              </a:rPr>
              <a:t>e</a:t>
            </a:r>
            <a:r>
              <a:rPr sz="2400" spc="20" dirty="0">
                <a:latin typeface="Arial"/>
                <a:cs typeface="Arial"/>
              </a:rPr>
              <a:t>pl</a:t>
            </a:r>
            <a:r>
              <a:rPr sz="2400" spc="-6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6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60" dirty="0">
                <a:latin typeface="Arial"/>
                <a:cs typeface="Arial"/>
              </a:rPr>
              <a:t>e</a:t>
            </a:r>
            <a:r>
              <a:rPr sz="2400" spc="2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18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 </a:t>
            </a:r>
            <a:r>
              <a:rPr sz="2400" spc="15" dirty="0">
                <a:latin typeface="Arial"/>
                <a:cs typeface="Arial"/>
              </a:rPr>
              <a:t>n</a:t>
            </a:r>
            <a:r>
              <a:rPr sz="2400" spc="-60" dirty="0">
                <a:latin typeface="Arial"/>
                <a:cs typeface="Arial"/>
              </a:rPr>
              <a:t>o</a:t>
            </a:r>
            <a:r>
              <a:rPr sz="2400" spc="25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-</a:t>
            </a:r>
            <a:r>
              <a:rPr sz="2400" spc="-55" dirty="0">
                <a:latin typeface="Arial"/>
                <a:cs typeface="Arial"/>
              </a:rPr>
              <a:t>w</a:t>
            </a:r>
            <a:r>
              <a:rPr sz="2400" spc="2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3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a</a:t>
            </a:r>
            <a:r>
              <a:rPr sz="2400" spc="25" dirty="0">
                <a:latin typeface="Arial"/>
                <a:cs typeface="Arial"/>
              </a:rPr>
              <a:t>l</a:t>
            </a:r>
            <a:r>
              <a:rPr sz="2400" spc="-30" dirty="0">
                <a:latin typeface="Arial"/>
                <a:cs typeface="Arial"/>
              </a:rPr>
              <a:t>t</a:t>
            </a:r>
            <a:r>
              <a:rPr sz="2400" spc="-6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20" dirty="0">
                <a:latin typeface="Arial"/>
                <a:cs typeface="Arial"/>
              </a:rPr>
              <a:t>n</a:t>
            </a:r>
            <a:r>
              <a:rPr sz="2400" spc="-60" dirty="0">
                <a:latin typeface="Arial"/>
                <a:cs typeface="Arial"/>
              </a:rPr>
              <a:t>a</a:t>
            </a:r>
            <a:r>
              <a:rPr sz="2400" spc="-30" dirty="0">
                <a:latin typeface="Arial"/>
                <a:cs typeface="Arial"/>
              </a:rPr>
              <a:t>t</a:t>
            </a:r>
            <a:r>
              <a:rPr sz="2400" spc="2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ve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0099"/>
              </a:buClr>
              <a:buFont typeface="Wingdings"/>
              <a:buChar char=""/>
            </a:pPr>
            <a:endParaRPr sz="2400">
              <a:latin typeface="Times New Roman"/>
              <a:cs typeface="Times New Roman"/>
            </a:endParaRPr>
          </a:p>
          <a:p>
            <a:pPr marL="246379" indent="-233679">
              <a:lnSpc>
                <a:spcPct val="100000"/>
              </a:lnSpc>
              <a:spcBef>
                <a:spcPts val="1490"/>
              </a:spcBef>
              <a:buClr>
                <a:srgbClr val="000099"/>
              </a:buClr>
              <a:buFont typeface="Wingdings"/>
              <a:buChar char=""/>
              <a:tabLst>
                <a:tab pos="247015" algn="l"/>
              </a:tabLst>
            </a:pPr>
            <a:r>
              <a:rPr sz="2400" b="1" spc="-30" dirty="0">
                <a:latin typeface="Arial"/>
                <a:cs typeface="Arial"/>
              </a:rPr>
              <a:t>Fl</a:t>
            </a:r>
            <a:r>
              <a:rPr sz="2400" b="1" spc="15" dirty="0">
                <a:latin typeface="Arial"/>
                <a:cs typeface="Arial"/>
              </a:rPr>
              <a:t>ex</a:t>
            </a:r>
            <a:r>
              <a:rPr sz="2400" b="1" spc="-30" dirty="0">
                <a:latin typeface="Arial"/>
                <a:cs typeface="Arial"/>
              </a:rPr>
              <a:t>ibili</a:t>
            </a:r>
            <a:r>
              <a:rPr sz="2400" b="1" dirty="0">
                <a:latin typeface="Arial"/>
                <a:cs typeface="Arial"/>
              </a:rPr>
              <a:t>ty</a:t>
            </a:r>
            <a:r>
              <a:rPr sz="2400" b="1" spc="70" dirty="0">
                <a:latin typeface="Arial"/>
                <a:cs typeface="Arial"/>
              </a:rPr>
              <a:t> </a:t>
            </a:r>
            <a:r>
              <a:rPr sz="2400" b="1" spc="20" dirty="0">
                <a:latin typeface="Arial"/>
                <a:cs typeface="Arial"/>
              </a:rPr>
              <a:t>R</a:t>
            </a:r>
            <a:r>
              <a:rPr sz="2400" b="1" spc="15" dirty="0">
                <a:latin typeface="Arial"/>
                <a:cs typeface="Arial"/>
              </a:rPr>
              <a:t>es</a:t>
            </a:r>
            <a:r>
              <a:rPr sz="2400" b="1" spc="-30" dirty="0">
                <a:latin typeface="Arial"/>
                <a:cs typeface="Arial"/>
              </a:rPr>
              <a:t>ou</a:t>
            </a:r>
            <a:r>
              <a:rPr sz="2400" b="1" spc="20" dirty="0">
                <a:latin typeface="Arial"/>
                <a:cs typeface="Arial"/>
              </a:rPr>
              <a:t>r</a:t>
            </a:r>
            <a:r>
              <a:rPr sz="2400" b="1" spc="15" dirty="0">
                <a:latin typeface="Arial"/>
                <a:cs typeface="Arial"/>
              </a:rPr>
              <a:t>c</a:t>
            </a:r>
            <a:r>
              <a:rPr sz="2400" b="1" spc="6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: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Sys</a:t>
            </a:r>
            <a:r>
              <a:rPr sz="2400" spc="-30" dirty="0">
                <a:latin typeface="Arial"/>
                <a:cs typeface="Arial"/>
              </a:rPr>
              <a:t>t</a:t>
            </a:r>
            <a:r>
              <a:rPr sz="2400" spc="-6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20" dirty="0">
                <a:latin typeface="Arial"/>
                <a:cs typeface="Arial"/>
              </a:rPr>
              <a:t>p</a:t>
            </a:r>
            <a:r>
              <a:rPr sz="2400" spc="25" dirty="0">
                <a:latin typeface="Arial"/>
                <a:cs typeface="Arial"/>
              </a:rPr>
              <a:t>i</a:t>
            </a:r>
            <a:r>
              <a:rPr sz="2400" spc="20" dirty="0">
                <a:latin typeface="Arial"/>
                <a:cs typeface="Arial"/>
              </a:rPr>
              <a:t>ng</a:t>
            </a:r>
            <a:r>
              <a:rPr sz="2400" dirty="0">
                <a:latin typeface="Arial"/>
                <a:cs typeface="Arial"/>
              </a:rPr>
              <a:t>,</a:t>
            </a:r>
            <a:endParaRPr sz="2400">
              <a:latin typeface="Arial"/>
              <a:cs typeface="Arial"/>
            </a:endParaRPr>
          </a:p>
          <a:p>
            <a:pPr marL="246379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Arial"/>
                <a:cs typeface="Arial"/>
              </a:rPr>
              <a:t>r</a:t>
            </a:r>
            <a:r>
              <a:rPr sz="2400" spc="-60" dirty="0">
                <a:latin typeface="Arial"/>
                <a:cs typeface="Arial"/>
              </a:rPr>
              <a:t>e</a:t>
            </a:r>
            <a:r>
              <a:rPr sz="2400" spc="20" dirty="0">
                <a:latin typeface="Arial"/>
                <a:cs typeface="Arial"/>
              </a:rPr>
              <a:t>n</a:t>
            </a:r>
            <a:r>
              <a:rPr sz="2400" spc="-60" dirty="0">
                <a:latin typeface="Arial"/>
                <a:cs typeface="Arial"/>
              </a:rPr>
              <a:t>ewa</a:t>
            </a:r>
            <a:r>
              <a:rPr sz="2400" spc="20" dirty="0">
                <a:latin typeface="Arial"/>
                <a:cs typeface="Arial"/>
              </a:rPr>
              <a:t>bl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1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6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20" dirty="0">
                <a:latin typeface="Arial"/>
                <a:cs typeface="Arial"/>
              </a:rPr>
              <a:t>i</a:t>
            </a:r>
            <a:r>
              <a:rPr sz="2400" spc="-60" dirty="0">
                <a:latin typeface="Arial"/>
                <a:cs typeface="Arial"/>
              </a:rPr>
              <a:t>a</a:t>
            </a:r>
            <a:r>
              <a:rPr sz="2400" spc="20" dirty="0">
                <a:latin typeface="Arial"/>
                <a:cs typeface="Arial"/>
              </a:rPr>
              <a:t>bili</a:t>
            </a:r>
            <a:r>
              <a:rPr sz="2400" spc="-3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a</a:t>
            </a:r>
            <a:r>
              <a:rPr sz="2400" spc="2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un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6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30" dirty="0">
                <a:latin typeface="Arial"/>
                <a:cs typeface="Arial"/>
              </a:rPr>
              <a:t>t</a:t>
            </a:r>
            <a:r>
              <a:rPr sz="2400" spc="-60" dirty="0">
                <a:latin typeface="Arial"/>
                <a:cs typeface="Arial"/>
              </a:rPr>
              <a:t>a</a:t>
            </a:r>
            <a:r>
              <a:rPr sz="2400" spc="20" dirty="0">
                <a:latin typeface="Arial"/>
                <a:cs typeface="Arial"/>
              </a:rPr>
              <a:t>in</a:t>
            </a:r>
            <a:r>
              <a:rPr sz="2400" spc="-3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246379" marR="449580" indent="-233679">
              <a:lnSpc>
                <a:spcPct val="100000"/>
              </a:lnSpc>
              <a:spcBef>
                <a:spcPts val="1410"/>
              </a:spcBef>
              <a:buClr>
                <a:srgbClr val="000099"/>
              </a:buClr>
              <a:buFont typeface="Wingdings"/>
              <a:buChar char=""/>
              <a:tabLst>
                <a:tab pos="247015" algn="l"/>
              </a:tabLst>
            </a:pPr>
            <a:r>
              <a:rPr sz="2400" b="1" spc="20" dirty="0">
                <a:latin typeface="Arial"/>
                <a:cs typeface="Arial"/>
              </a:rPr>
              <a:t>Re</a:t>
            </a:r>
            <a:r>
              <a:rPr sz="2400" b="1" spc="-30" dirty="0">
                <a:latin typeface="Arial"/>
                <a:cs typeface="Arial"/>
              </a:rPr>
              <a:t>li</a:t>
            </a:r>
            <a:r>
              <a:rPr sz="2400" b="1" spc="20" dirty="0">
                <a:latin typeface="Arial"/>
                <a:cs typeface="Arial"/>
              </a:rPr>
              <a:t>a</a:t>
            </a:r>
            <a:r>
              <a:rPr sz="2400" b="1" spc="-30" dirty="0">
                <a:latin typeface="Arial"/>
                <a:cs typeface="Arial"/>
              </a:rPr>
              <a:t>bili</a:t>
            </a:r>
            <a:r>
              <a:rPr sz="2400" b="1" dirty="0">
                <a:latin typeface="Arial"/>
                <a:cs typeface="Arial"/>
              </a:rPr>
              <a:t>ty</a:t>
            </a:r>
            <a:r>
              <a:rPr sz="2400" b="1" spc="7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/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20" dirty="0">
                <a:latin typeface="Arial"/>
                <a:cs typeface="Arial"/>
              </a:rPr>
              <a:t>Res</a:t>
            </a:r>
            <a:r>
              <a:rPr sz="2400" b="1" spc="-30" dirty="0">
                <a:latin typeface="Arial"/>
                <a:cs typeface="Arial"/>
              </a:rPr>
              <a:t>ili</a:t>
            </a:r>
            <a:r>
              <a:rPr sz="2400" b="1" spc="20" dirty="0">
                <a:latin typeface="Arial"/>
                <a:cs typeface="Arial"/>
              </a:rPr>
              <a:t>e</a:t>
            </a:r>
            <a:r>
              <a:rPr sz="2400" b="1" spc="-30" dirty="0">
                <a:latin typeface="Arial"/>
                <a:cs typeface="Arial"/>
              </a:rPr>
              <a:t>n</a:t>
            </a:r>
            <a:r>
              <a:rPr sz="2400" b="1" spc="20" dirty="0">
                <a:latin typeface="Arial"/>
                <a:cs typeface="Arial"/>
              </a:rPr>
              <a:t>c</a:t>
            </a:r>
            <a:r>
              <a:rPr sz="2400" b="1" dirty="0">
                <a:latin typeface="Arial"/>
                <a:cs typeface="Arial"/>
              </a:rPr>
              <a:t>y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20" dirty="0">
                <a:latin typeface="Arial"/>
                <a:cs typeface="Arial"/>
              </a:rPr>
              <a:t>Res</a:t>
            </a:r>
            <a:r>
              <a:rPr sz="2400" b="1" spc="-30" dirty="0">
                <a:latin typeface="Arial"/>
                <a:cs typeface="Arial"/>
              </a:rPr>
              <a:t>ou</a:t>
            </a:r>
            <a:r>
              <a:rPr sz="2400" b="1" spc="20" dirty="0">
                <a:latin typeface="Arial"/>
                <a:cs typeface="Arial"/>
              </a:rPr>
              <a:t>rce</a:t>
            </a:r>
            <a:r>
              <a:rPr sz="2400" b="1" dirty="0">
                <a:latin typeface="Arial"/>
                <a:cs typeface="Arial"/>
              </a:rPr>
              <a:t>: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6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ck</a:t>
            </a:r>
            <a:r>
              <a:rPr sz="2400" spc="1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p </a:t>
            </a:r>
            <a:r>
              <a:rPr sz="2400" spc="20" dirty="0">
                <a:latin typeface="Arial"/>
                <a:cs typeface="Arial"/>
              </a:rPr>
              <a:t>p</a:t>
            </a:r>
            <a:r>
              <a:rPr sz="2400" spc="-60" dirty="0">
                <a:latin typeface="Arial"/>
                <a:cs typeface="Arial"/>
              </a:rPr>
              <a:t>owe</a:t>
            </a:r>
            <a:r>
              <a:rPr sz="2400" dirty="0">
                <a:latin typeface="Arial"/>
                <a:cs typeface="Arial"/>
              </a:rPr>
              <a:t>r,</a:t>
            </a:r>
            <a:r>
              <a:rPr sz="2400" spc="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2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cr</a:t>
            </a:r>
            <a:r>
              <a:rPr sz="2400" spc="-55" dirty="0">
                <a:latin typeface="Arial"/>
                <a:cs typeface="Arial"/>
              </a:rPr>
              <a:t>o</a:t>
            </a:r>
            <a:r>
              <a:rPr sz="2400" spc="2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25" dirty="0">
                <a:latin typeface="Arial"/>
                <a:cs typeface="Arial"/>
              </a:rPr>
              <a:t>i</a:t>
            </a:r>
            <a:r>
              <a:rPr sz="2400" spc="2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20" dirty="0">
                <a:latin typeface="Arial"/>
                <a:cs typeface="Arial"/>
              </a:rPr>
              <a:t> bl</a:t>
            </a:r>
            <a:r>
              <a:rPr sz="2400" spc="-6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ck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30" dirty="0">
                <a:latin typeface="Arial"/>
                <a:cs typeface="Arial"/>
              </a:rPr>
              <a:t>t</a:t>
            </a:r>
            <a:r>
              <a:rPr sz="2400" spc="-6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rt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0099"/>
              </a:buClr>
              <a:buFont typeface="Wingdings"/>
              <a:buChar char=""/>
            </a:pPr>
            <a:endParaRPr sz="2400">
              <a:latin typeface="Times New Roman"/>
              <a:cs typeface="Times New Roman"/>
            </a:endParaRPr>
          </a:p>
          <a:p>
            <a:pPr marL="246379" marR="5080" indent="-233679">
              <a:lnSpc>
                <a:spcPct val="100000"/>
              </a:lnSpc>
              <a:spcBef>
                <a:spcPts val="1490"/>
              </a:spcBef>
              <a:buClr>
                <a:srgbClr val="000099"/>
              </a:buClr>
              <a:buFont typeface="Wingdings"/>
              <a:buChar char=""/>
              <a:tabLst>
                <a:tab pos="247015" algn="l"/>
              </a:tabLst>
            </a:pPr>
            <a:r>
              <a:rPr sz="2400" b="1" dirty="0">
                <a:latin typeface="Arial"/>
                <a:cs typeface="Arial"/>
              </a:rPr>
              <a:t>V</a:t>
            </a:r>
            <a:r>
              <a:rPr sz="2400" b="1" spc="-35" dirty="0">
                <a:latin typeface="Arial"/>
                <a:cs typeface="Arial"/>
              </a:rPr>
              <a:t>o</a:t>
            </a:r>
            <a:r>
              <a:rPr sz="2400" b="1" spc="-30" dirty="0">
                <a:latin typeface="Arial"/>
                <a:cs typeface="Arial"/>
              </a:rPr>
              <a:t>l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20" dirty="0">
                <a:latin typeface="Arial"/>
                <a:cs typeface="Arial"/>
              </a:rPr>
              <a:t>a</a:t>
            </a:r>
            <a:r>
              <a:rPr sz="2400" b="1" spc="-30" dirty="0">
                <a:latin typeface="Arial"/>
                <a:cs typeface="Arial"/>
              </a:rPr>
              <a:t>g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7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/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</a:t>
            </a:r>
            <a:r>
              <a:rPr sz="2400" b="1" spc="-35" dirty="0">
                <a:latin typeface="Arial"/>
                <a:cs typeface="Arial"/>
              </a:rPr>
              <a:t>o</a:t>
            </a:r>
            <a:r>
              <a:rPr sz="2400" b="1" spc="125" dirty="0">
                <a:latin typeface="Arial"/>
                <a:cs typeface="Arial"/>
              </a:rPr>
              <a:t>w</a:t>
            </a:r>
            <a:r>
              <a:rPr sz="2400" b="1" spc="2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165" dirty="0">
                <a:latin typeface="Arial"/>
                <a:cs typeface="Arial"/>
              </a:rPr>
              <a:t> </a:t>
            </a:r>
            <a:r>
              <a:rPr sz="2400" b="1" spc="-30" dirty="0">
                <a:latin typeface="Arial"/>
                <a:cs typeface="Arial"/>
              </a:rPr>
              <a:t>Qu</a:t>
            </a:r>
            <a:r>
              <a:rPr sz="2400" b="1" spc="20" dirty="0">
                <a:latin typeface="Arial"/>
                <a:cs typeface="Arial"/>
              </a:rPr>
              <a:t>a</a:t>
            </a:r>
            <a:r>
              <a:rPr sz="2400" b="1" spc="-30" dirty="0">
                <a:latin typeface="Arial"/>
                <a:cs typeface="Arial"/>
              </a:rPr>
              <a:t>li</a:t>
            </a:r>
            <a:r>
              <a:rPr sz="2400" b="1" dirty="0">
                <a:latin typeface="Arial"/>
                <a:cs typeface="Arial"/>
              </a:rPr>
              <a:t>ty</a:t>
            </a:r>
            <a:r>
              <a:rPr sz="2400" b="1" spc="75" dirty="0">
                <a:latin typeface="Arial"/>
                <a:cs typeface="Arial"/>
              </a:rPr>
              <a:t> </a:t>
            </a:r>
            <a:r>
              <a:rPr sz="2400" b="1" spc="20" dirty="0">
                <a:latin typeface="Arial"/>
                <a:cs typeface="Arial"/>
              </a:rPr>
              <a:t>Res</a:t>
            </a:r>
            <a:r>
              <a:rPr sz="2400" b="1" spc="-30" dirty="0">
                <a:latin typeface="Arial"/>
                <a:cs typeface="Arial"/>
              </a:rPr>
              <a:t>ou</a:t>
            </a:r>
            <a:r>
              <a:rPr sz="2400" b="1" spc="20" dirty="0">
                <a:latin typeface="Arial"/>
                <a:cs typeface="Arial"/>
              </a:rPr>
              <a:t>rce</a:t>
            </a:r>
            <a:r>
              <a:rPr sz="2400" b="1" dirty="0">
                <a:latin typeface="Arial"/>
                <a:cs typeface="Arial"/>
              </a:rPr>
              <a:t>: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spc="2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25" dirty="0">
                <a:latin typeface="Arial"/>
                <a:cs typeface="Arial"/>
              </a:rPr>
              <a:t>n</a:t>
            </a:r>
            <a:r>
              <a:rPr sz="2400" spc="-5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2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c, </a:t>
            </a:r>
            <a:r>
              <a:rPr sz="2400" spc="20" dirty="0">
                <a:latin typeface="Arial"/>
                <a:cs typeface="Arial"/>
              </a:rPr>
              <a:t>4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20" dirty="0">
                <a:latin typeface="Arial"/>
                <a:cs typeface="Arial"/>
              </a:rPr>
              <a:t>qu</a:t>
            </a:r>
            <a:r>
              <a:rPr sz="2400" spc="-60" dirty="0">
                <a:latin typeface="Arial"/>
                <a:cs typeface="Arial"/>
              </a:rPr>
              <a:t>a</a:t>
            </a:r>
            <a:r>
              <a:rPr sz="2400" spc="2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60" dirty="0">
                <a:latin typeface="Arial"/>
                <a:cs typeface="Arial"/>
              </a:rPr>
              <a:t>a</a:t>
            </a:r>
            <a:r>
              <a:rPr sz="2400" spc="2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20" dirty="0">
                <a:latin typeface="Arial"/>
                <a:cs typeface="Arial"/>
              </a:rPr>
              <a:t> in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6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30" dirty="0">
                <a:latin typeface="Arial"/>
                <a:cs typeface="Arial"/>
              </a:rPr>
              <a:t>t</a:t>
            </a:r>
            <a:r>
              <a:rPr sz="2400" spc="-6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60" dirty="0">
                <a:latin typeface="Arial"/>
                <a:cs typeface="Arial"/>
              </a:rPr>
              <a:t>a</a:t>
            </a:r>
            <a:r>
              <a:rPr sz="2400" spc="20" dirty="0">
                <a:latin typeface="Arial"/>
                <a:cs typeface="Arial"/>
              </a:rPr>
              <a:t>p</a:t>
            </a:r>
            <a:r>
              <a:rPr sz="2400" spc="-60" dirty="0">
                <a:latin typeface="Arial"/>
                <a:cs typeface="Arial"/>
              </a:rPr>
              <a:t>a</a:t>
            </a:r>
            <a:r>
              <a:rPr sz="2400" spc="20" dirty="0">
                <a:latin typeface="Arial"/>
                <a:cs typeface="Arial"/>
              </a:rPr>
              <a:t>bili</a:t>
            </a:r>
            <a:r>
              <a:rPr sz="2400" spc="-30" dirty="0">
                <a:latin typeface="Arial"/>
                <a:cs typeface="Arial"/>
              </a:rPr>
              <a:t>t</a:t>
            </a:r>
            <a:r>
              <a:rPr sz="2400" spc="20" dirty="0">
                <a:latin typeface="Arial"/>
                <a:cs typeface="Arial"/>
              </a:rPr>
              <a:t>i</a:t>
            </a:r>
            <a:r>
              <a:rPr sz="2400" spc="-6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23759" y="284479"/>
            <a:ext cx="3962400" cy="1991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22080" y="1574800"/>
            <a:ext cx="3068320" cy="2489200"/>
          </a:xfrm>
          <a:custGeom>
            <a:avLst/>
            <a:gdLst/>
            <a:ahLst/>
            <a:cxnLst/>
            <a:rect l="l" t="t" r="r" b="b"/>
            <a:pathLst>
              <a:path w="3068320" h="2489200">
                <a:moveTo>
                  <a:pt x="0" y="2489200"/>
                </a:moveTo>
                <a:lnTo>
                  <a:pt x="3068320" y="2489200"/>
                </a:lnTo>
                <a:lnTo>
                  <a:pt x="3068320" y="0"/>
                </a:lnTo>
                <a:lnTo>
                  <a:pt x="0" y="0"/>
                </a:lnTo>
                <a:lnTo>
                  <a:pt x="0" y="2489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22080" y="1574800"/>
            <a:ext cx="3068320" cy="2489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326880" y="4185989"/>
            <a:ext cx="2469068" cy="22148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31759" y="3383279"/>
            <a:ext cx="1879600" cy="18084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©</a:t>
            </a:r>
            <a:r>
              <a:rPr spc="-10" dirty="0"/>
              <a:t> </a:t>
            </a:r>
            <a:r>
              <a:rPr spc="5" dirty="0"/>
              <a:t>2018</a:t>
            </a:r>
            <a:r>
              <a:rPr spc="-40" dirty="0"/>
              <a:t> </a:t>
            </a:r>
            <a:r>
              <a:rPr spc="5" dirty="0"/>
              <a:t>Ele</a:t>
            </a:r>
            <a:r>
              <a:rPr spc="40" dirty="0"/>
              <a:t>ct</a:t>
            </a:r>
            <a:r>
              <a:rPr spc="5" dirty="0"/>
              <a:t>ric</a:t>
            </a:r>
            <a:r>
              <a:rPr dirty="0"/>
              <a:t> </a:t>
            </a:r>
            <a:r>
              <a:rPr spc="5" dirty="0"/>
              <a:t>Po</a:t>
            </a:r>
            <a:r>
              <a:rPr spc="-35" dirty="0"/>
              <a:t>w</a:t>
            </a:r>
            <a:r>
              <a:rPr spc="5" dirty="0"/>
              <a:t>er</a:t>
            </a:r>
            <a:r>
              <a:rPr spc="-35" dirty="0"/>
              <a:t> </a:t>
            </a:r>
            <a:r>
              <a:rPr spc="45" dirty="0"/>
              <a:t>R</a:t>
            </a:r>
            <a:r>
              <a:rPr spc="5" dirty="0"/>
              <a:t>e</a:t>
            </a:r>
            <a:r>
              <a:rPr spc="40" dirty="0"/>
              <a:t>s</a:t>
            </a:r>
            <a:r>
              <a:rPr spc="-80" dirty="0"/>
              <a:t>e</a:t>
            </a:r>
            <a:r>
              <a:rPr spc="5" dirty="0"/>
              <a:t>ar</a:t>
            </a:r>
            <a:r>
              <a:rPr spc="40" dirty="0"/>
              <a:t>c</a:t>
            </a:r>
            <a:r>
              <a:rPr spc="5" dirty="0"/>
              <a:t>h</a:t>
            </a:r>
            <a:r>
              <a:rPr spc="-120" dirty="0"/>
              <a:t> </a:t>
            </a:r>
            <a:r>
              <a:rPr spc="35" dirty="0"/>
              <a:t>I</a:t>
            </a:r>
            <a:r>
              <a:rPr spc="5" dirty="0"/>
              <a:t>n</a:t>
            </a:r>
            <a:r>
              <a:rPr spc="40" dirty="0"/>
              <a:t>s</a:t>
            </a:r>
            <a:r>
              <a:rPr spc="-45" dirty="0"/>
              <a:t>t</a:t>
            </a:r>
            <a:r>
              <a:rPr dirty="0"/>
              <a:t>i</a:t>
            </a:r>
            <a:r>
              <a:rPr spc="-45" dirty="0"/>
              <a:t>t</a:t>
            </a:r>
            <a:r>
              <a:rPr spc="5" dirty="0"/>
              <a:t>u</a:t>
            </a:r>
            <a:r>
              <a:rPr spc="35" dirty="0"/>
              <a:t>t</a:t>
            </a:r>
            <a:r>
              <a:rPr spc="5" dirty="0"/>
              <a:t>e,</a:t>
            </a:r>
            <a:r>
              <a:rPr spc="-75" dirty="0"/>
              <a:t> </a:t>
            </a:r>
            <a:r>
              <a:rPr spc="35" dirty="0"/>
              <a:t>I</a:t>
            </a:r>
            <a:r>
              <a:rPr spc="5" dirty="0"/>
              <a:t>n</a:t>
            </a:r>
            <a:r>
              <a:rPr spc="-40" dirty="0"/>
              <a:t>c</a:t>
            </a:r>
            <a:r>
              <a:rPr dirty="0"/>
              <a:t>. </a:t>
            </a:r>
            <a:r>
              <a:rPr spc="5" dirty="0"/>
              <a:t>All</a:t>
            </a:r>
            <a:r>
              <a:rPr spc="-35" dirty="0"/>
              <a:t> </a:t>
            </a:r>
            <a:r>
              <a:rPr spc="5" dirty="0"/>
              <a:t>righ</a:t>
            </a:r>
            <a:r>
              <a:rPr spc="-45" dirty="0"/>
              <a:t>t</a:t>
            </a:r>
            <a:r>
              <a:rPr spc="5" dirty="0"/>
              <a:t>s</a:t>
            </a:r>
            <a:r>
              <a:rPr dirty="0"/>
              <a:t> </a:t>
            </a:r>
            <a:r>
              <a:rPr spc="5" dirty="0"/>
              <a:t>re</a:t>
            </a:r>
            <a:r>
              <a:rPr spc="40" dirty="0"/>
              <a:t>s</a:t>
            </a:r>
            <a:r>
              <a:rPr spc="-80" dirty="0"/>
              <a:t>e</a:t>
            </a:r>
            <a:r>
              <a:rPr dirty="0"/>
              <a:t>r</a:t>
            </a:r>
            <a:r>
              <a:rPr spc="40" dirty="0"/>
              <a:t>v</a:t>
            </a:r>
            <a:r>
              <a:rPr spc="5" dirty="0"/>
              <a:t>e</a:t>
            </a:r>
            <a:r>
              <a:rPr spc="-80" dirty="0"/>
              <a:t>d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71759" y="6492240"/>
            <a:ext cx="1554479" cy="284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4817" y="282948"/>
            <a:ext cx="715835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20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3200" b="1" spc="-30" dirty="0">
                <a:solidFill>
                  <a:srgbClr val="000099"/>
                </a:solidFill>
                <a:latin typeface="Arial"/>
                <a:cs typeface="Arial"/>
              </a:rPr>
              <a:t>ff</a:t>
            </a:r>
            <a:r>
              <a:rPr sz="3200" b="1" spc="-10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3200" b="1" spc="-20" dirty="0">
                <a:solidFill>
                  <a:srgbClr val="000099"/>
                </a:solidFill>
                <a:latin typeface="Arial"/>
                <a:cs typeface="Arial"/>
              </a:rPr>
              <a:t>c</a:t>
            </a:r>
            <a:r>
              <a:rPr sz="3200" b="1" spc="-10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3200" b="1" spc="-20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3200" b="1" spc="-120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3200" b="1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3200" b="1" spc="20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200" b="1" spc="20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3200" b="1" spc="-10" dirty="0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sz="3200" b="1" spc="-20" dirty="0">
                <a:solidFill>
                  <a:srgbClr val="000099"/>
                </a:solidFill>
                <a:latin typeface="Arial"/>
                <a:cs typeface="Arial"/>
              </a:rPr>
              <a:t>ec</a:t>
            </a:r>
            <a:r>
              <a:rPr sz="3200" b="1" spc="-30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3200" b="1" spc="30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3200" b="1" spc="-10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3200" b="1" spc="-30" dirty="0">
                <a:solidFill>
                  <a:srgbClr val="000099"/>
                </a:solidFill>
                <a:latin typeface="Arial"/>
                <a:cs typeface="Arial"/>
              </a:rPr>
              <a:t>f</a:t>
            </a:r>
            <a:r>
              <a:rPr sz="3200" b="1" spc="-10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3200" b="1" spc="-20" dirty="0">
                <a:solidFill>
                  <a:srgbClr val="000099"/>
                </a:solidFill>
                <a:latin typeface="Arial"/>
                <a:cs typeface="Arial"/>
              </a:rPr>
              <a:t>ca</a:t>
            </a:r>
            <a:r>
              <a:rPr sz="3200" b="1" spc="-30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3200" b="1" spc="-40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3200" b="1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3200" b="1" spc="1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200" b="1" spc="-40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3200" b="1" dirty="0">
                <a:solidFill>
                  <a:srgbClr val="000099"/>
                </a:solidFill>
                <a:latin typeface="Arial"/>
                <a:cs typeface="Arial"/>
              </a:rPr>
              <a:t>f</a:t>
            </a:r>
            <a:r>
              <a:rPr sz="3200" b="1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200" b="1" spc="-155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3200" b="1" spc="-40" dirty="0">
                <a:solidFill>
                  <a:srgbClr val="000099"/>
                </a:solidFill>
                <a:latin typeface="Arial"/>
                <a:cs typeface="Arial"/>
              </a:rPr>
              <a:t>g</a:t>
            </a:r>
            <a:r>
              <a:rPr sz="3200" b="1" spc="30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3200" b="1" spc="-10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3200" b="1" spc="-20" dirty="0">
                <a:solidFill>
                  <a:srgbClr val="000099"/>
                </a:solidFill>
                <a:latin typeface="Arial"/>
                <a:cs typeface="Arial"/>
              </a:rPr>
              <a:t>c</a:t>
            </a:r>
            <a:r>
              <a:rPr sz="3200" b="1" spc="-120" dirty="0">
                <a:solidFill>
                  <a:srgbClr val="000099"/>
                </a:solidFill>
                <a:latin typeface="Arial"/>
                <a:cs typeface="Arial"/>
              </a:rPr>
              <a:t>u</a:t>
            </a:r>
            <a:r>
              <a:rPr sz="3200" b="1" spc="-10" dirty="0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sz="3200" b="1" spc="50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3200" b="1" spc="-120" dirty="0">
                <a:solidFill>
                  <a:srgbClr val="000099"/>
                </a:solidFill>
                <a:latin typeface="Arial"/>
                <a:cs typeface="Arial"/>
              </a:rPr>
              <a:t>u</a:t>
            </a:r>
            <a:r>
              <a:rPr sz="3200" b="1" spc="30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3200" b="1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39559" y="4505959"/>
            <a:ext cx="1737360" cy="1737360"/>
          </a:xfrm>
          <a:custGeom>
            <a:avLst/>
            <a:gdLst/>
            <a:ahLst/>
            <a:cxnLst/>
            <a:rect l="l" t="t" r="r" b="b"/>
            <a:pathLst>
              <a:path w="1737359" h="1737360">
                <a:moveTo>
                  <a:pt x="0" y="1737360"/>
                </a:moveTo>
                <a:lnTo>
                  <a:pt x="1737359" y="1737360"/>
                </a:lnTo>
                <a:lnTo>
                  <a:pt x="1737359" y="0"/>
                </a:lnTo>
                <a:lnTo>
                  <a:pt x="0" y="0"/>
                </a:lnTo>
                <a:lnTo>
                  <a:pt x="0" y="1737360"/>
                </a:lnTo>
                <a:close/>
              </a:path>
            </a:pathLst>
          </a:custGeom>
          <a:ln w="10170">
            <a:solidFill>
              <a:srgbClr val="5BC4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34480" y="5019040"/>
            <a:ext cx="1737360" cy="1219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176516" y="5364775"/>
            <a:ext cx="7321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30" dirty="0">
                <a:solidFill>
                  <a:srgbClr val="00334D"/>
                </a:solidFill>
                <a:latin typeface="Arial Narrow"/>
                <a:cs typeface="Arial Narrow"/>
              </a:rPr>
              <a:t>W</a:t>
            </a:r>
            <a:r>
              <a:rPr sz="2000" spc="-45" dirty="0">
                <a:solidFill>
                  <a:srgbClr val="00334D"/>
                </a:solidFill>
                <a:latin typeface="Arial Narrow"/>
                <a:cs typeface="Arial Narrow"/>
              </a:rPr>
              <a:t>i</a:t>
            </a:r>
            <a:r>
              <a:rPr sz="2000" spc="20" dirty="0">
                <a:solidFill>
                  <a:srgbClr val="00334D"/>
                </a:solidFill>
                <a:latin typeface="Arial Narrow"/>
                <a:cs typeface="Arial Narrow"/>
              </a:rPr>
              <a:t>t</a:t>
            </a:r>
            <a:r>
              <a:rPr sz="2000" dirty="0">
                <a:solidFill>
                  <a:srgbClr val="00334D"/>
                </a:solidFill>
                <a:latin typeface="Arial Narrow"/>
                <a:cs typeface="Arial Narrow"/>
              </a:rPr>
              <a:t>h</a:t>
            </a:r>
            <a:r>
              <a:rPr sz="2000" spc="70" dirty="0">
                <a:solidFill>
                  <a:srgbClr val="00334D"/>
                </a:solidFill>
                <a:latin typeface="Arial Narrow"/>
                <a:cs typeface="Arial Narrow"/>
              </a:rPr>
              <a:t> </a:t>
            </a:r>
            <a:r>
              <a:rPr sz="2000" spc="-35" dirty="0">
                <a:solidFill>
                  <a:srgbClr val="00334D"/>
                </a:solidFill>
                <a:latin typeface="Arial Narrow"/>
                <a:cs typeface="Arial Narrow"/>
              </a:rPr>
              <a:t>u</a:t>
            </a:r>
            <a:r>
              <a:rPr sz="2000" dirty="0">
                <a:solidFill>
                  <a:srgbClr val="00334D"/>
                </a:solidFill>
                <a:latin typeface="Arial Narrow"/>
                <a:cs typeface="Arial Narrow"/>
              </a:rPr>
              <a:t>p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93508" y="5608932"/>
            <a:ext cx="108394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20" dirty="0">
                <a:solidFill>
                  <a:srgbClr val="00334D"/>
                </a:solidFill>
                <a:latin typeface="Arial Narrow"/>
                <a:cs typeface="Arial Narrow"/>
              </a:rPr>
              <a:t>t</a:t>
            </a:r>
            <a:r>
              <a:rPr sz="2000" dirty="0">
                <a:solidFill>
                  <a:srgbClr val="00334D"/>
                </a:solidFill>
                <a:latin typeface="Arial Narrow"/>
                <a:cs typeface="Arial Narrow"/>
              </a:rPr>
              <a:t>o</a:t>
            </a:r>
            <a:r>
              <a:rPr sz="2000" spc="-15" dirty="0">
                <a:solidFill>
                  <a:srgbClr val="00334D"/>
                </a:solidFill>
                <a:latin typeface="Arial Narrow"/>
                <a:cs typeface="Arial Narrow"/>
              </a:rPr>
              <a:t> </a:t>
            </a:r>
            <a:r>
              <a:rPr sz="2000" spc="-35" dirty="0">
                <a:solidFill>
                  <a:srgbClr val="00334D"/>
                </a:solidFill>
                <a:latin typeface="Arial Narrow"/>
                <a:cs typeface="Arial Narrow"/>
              </a:rPr>
              <a:t>95</a:t>
            </a:r>
            <a:r>
              <a:rPr sz="2000" dirty="0">
                <a:solidFill>
                  <a:srgbClr val="00334D"/>
                </a:solidFill>
                <a:latin typeface="Arial Narrow"/>
                <a:cs typeface="Arial Narrow"/>
              </a:rPr>
              <a:t>% </a:t>
            </a:r>
            <a:r>
              <a:rPr sz="2000" spc="-45" dirty="0">
                <a:solidFill>
                  <a:srgbClr val="00334D"/>
                </a:solidFill>
                <a:latin typeface="Arial Narrow"/>
                <a:cs typeface="Arial Narrow"/>
              </a:rPr>
              <a:t>l</a:t>
            </a:r>
            <a:r>
              <a:rPr sz="2000" spc="-35" dirty="0">
                <a:solidFill>
                  <a:srgbClr val="00334D"/>
                </a:solidFill>
                <a:latin typeface="Arial Narrow"/>
                <a:cs typeface="Arial Narrow"/>
              </a:rPr>
              <a:t>e</a:t>
            </a:r>
            <a:r>
              <a:rPr sz="2000" spc="-25" dirty="0">
                <a:solidFill>
                  <a:srgbClr val="00334D"/>
                </a:solidFill>
                <a:latin typeface="Arial Narrow"/>
                <a:cs typeface="Arial Narrow"/>
              </a:rPr>
              <a:t>s</a:t>
            </a:r>
            <a:r>
              <a:rPr sz="2000" dirty="0">
                <a:solidFill>
                  <a:srgbClr val="00334D"/>
                </a:solidFill>
                <a:latin typeface="Arial Narrow"/>
                <a:cs typeface="Arial Narrow"/>
              </a:rPr>
              <a:t>s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63156" y="5781969"/>
            <a:ext cx="114617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35" dirty="0">
                <a:solidFill>
                  <a:srgbClr val="00334D"/>
                </a:solidFill>
                <a:latin typeface="Arial Narrow"/>
                <a:cs typeface="Arial Narrow"/>
              </a:rPr>
              <a:t>o</a:t>
            </a:r>
            <a:r>
              <a:rPr sz="2000" dirty="0">
                <a:solidFill>
                  <a:srgbClr val="00334D"/>
                </a:solidFill>
                <a:latin typeface="Arial Narrow"/>
                <a:cs typeface="Arial Narrow"/>
              </a:rPr>
              <a:t>f</a:t>
            </a:r>
            <a:r>
              <a:rPr sz="2000" spc="40" dirty="0">
                <a:solidFill>
                  <a:srgbClr val="00334D"/>
                </a:solidFill>
                <a:latin typeface="Arial Narrow"/>
                <a:cs typeface="Arial Narrow"/>
              </a:rPr>
              <a:t> </a:t>
            </a:r>
            <a:r>
              <a:rPr sz="2000" spc="10" dirty="0">
                <a:solidFill>
                  <a:srgbClr val="00334D"/>
                </a:solidFill>
                <a:latin typeface="Arial Narrow"/>
                <a:cs typeface="Arial Narrow"/>
              </a:rPr>
              <a:t>w</a:t>
            </a:r>
            <a:r>
              <a:rPr sz="2000" spc="-35" dirty="0">
                <a:solidFill>
                  <a:srgbClr val="00334D"/>
                </a:solidFill>
                <a:latin typeface="Arial Narrow"/>
                <a:cs typeface="Arial Narrow"/>
              </a:rPr>
              <a:t>a</a:t>
            </a:r>
            <a:r>
              <a:rPr sz="2000" spc="20" dirty="0">
                <a:solidFill>
                  <a:srgbClr val="00334D"/>
                </a:solidFill>
                <a:latin typeface="Arial Narrow"/>
                <a:cs typeface="Arial Narrow"/>
              </a:rPr>
              <a:t>t</a:t>
            </a:r>
            <a:r>
              <a:rPr sz="2000" spc="-35" dirty="0">
                <a:solidFill>
                  <a:srgbClr val="00334D"/>
                </a:solidFill>
                <a:latin typeface="Arial Narrow"/>
                <a:cs typeface="Arial Narrow"/>
              </a:rPr>
              <a:t>e</a:t>
            </a:r>
            <a:r>
              <a:rPr sz="2000" dirty="0">
                <a:solidFill>
                  <a:srgbClr val="00334D"/>
                </a:solidFill>
                <a:latin typeface="Arial Narrow"/>
                <a:cs typeface="Arial Narrow"/>
              </a:rPr>
              <a:t>r</a:t>
            </a:r>
            <a:r>
              <a:rPr sz="2000" spc="-45" dirty="0">
                <a:solidFill>
                  <a:srgbClr val="00334D"/>
                </a:solidFill>
                <a:latin typeface="Arial Narrow"/>
                <a:cs typeface="Arial Narrow"/>
              </a:rPr>
              <a:t> </a:t>
            </a:r>
            <a:r>
              <a:rPr sz="2000" spc="-35" dirty="0">
                <a:solidFill>
                  <a:srgbClr val="00334D"/>
                </a:solidFill>
                <a:latin typeface="Arial Narrow"/>
                <a:cs typeface="Arial Narrow"/>
              </a:rPr>
              <a:t>u</a:t>
            </a:r>
            <a:r>
              <a:rPr sz="2000" spc="-25" dirty="0">
                <a:solidFill>
                  <a:srgbClr val="00334D"/>
                </a:solidFill>
                <a:latin typeface="Arial Narrow"/>
                <a:cs typeface="Arial Narrow"/>
              </a:rPr>
              <a:t>s</a:t>
            </a:r>
            <a:r>
              <a:rPr sz="2000" dirty="0">
                <a:solidFill>
                  <a:srgbClr val="00334D"/>
                </a:solidFill>
                <a:latin typeface="Arial Narrow"/>
                <a:cs typeface="Arial Narrow"/>
              </a:rPr>
              <a:t>e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56679" y="5471159"/>
            <a:ext cx="243840" cy="50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56679" y="5471159"/>
            <a:ext cx="243840" cy="508000"/>
          </a:xfrm>
          <a:custGeom>
            <a:avLst/>
            <a:gdLst/>
            <a:ahLst/>
            <a:cxnLst/>
            <a:rect l="l" t="t" r="r" b="b"/>
            <a:pathLst>
              <a:path w="243840" h="508000">
                <a:moveTo>
                  <a:pt x="0" y="126999"/>
                </a:moveTo>
                <a:lnTo>
                  <a:pt x="121920" y="126999"/>
                </a:lnTo>
                <a:lnTo>
                  <a:pt x="121920" y="0"/>
                </a:lnTo>
                <a:lnTo>
                  <a:pt x="243840" y="253999"/>
                </a:lnTo>
                <a:lnTo>
                  <a:pt x="121920" y="507999"/>
                </a:lnTo>
                <a:lnTo>
                  <a:pt x="121920" y="380999"/>
                </a:lnTo>
                <a:lnTo>
                  <a:pt x="0" y="380999"/>
                </a:lnTo>
                <a:lnTo>
                  <a:pt x="0" y="126999"/>
                </a:lnTo>
                <a:close/>
              </a:path>
            </a:pathLst>
          </a:custGeom>
          <a:ln w="101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54879" y="4500879"/>
            <a:ext cx="1737360" cy="17373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788915" y="4719991"/>
            <a:ext cx="1671320" cy="131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8890" algn="ctr">
              <a:lnSpc>
                <a:spcPct val="100000"/>
              </a:lnSpc>
            </a:pPr>
            <a:r>
              <a:rPr sz="2000" spc="-6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000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000" spc="7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-95" dirty="0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r>
              <a:rPr sz="2000" spc="-35" dirty="0">
                <a:solidFill>
                  <a:srgbClr val="FFFFFF"/>
                </a:solidFill>
                <a:latin typeface="Arial Narrow"/>
                <a:cs typeface="Arial Narrow"/>
              </a:rPr>
              <a:t>u</a:t>
            </a:r>
            <a:r>
              <a:rPr sz="2000" spc="-25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2000" dirty="0">
                <a:solidFill>
                  <a:srgbClr val="FFFFFF"/>
                </a:solidFill>
                <a:latin typeface="Arial Narrow"/>
                <a:cs typeface="Arial Narrow"/>
              </a:rPr>
              <a:t>h</a:t>
            </a:r>
            <a:r>
              <a:rPr sz="2000" spc="6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000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endParaRPr sz="20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800" b="1" dirty="0">
                <a:solidFill>
                  <a:srgbClr val="FFFFFF"/>
                </a:solidFill>
                <a:latin typeface="Arial Narrow"/>
                <a:cs typeface="Arial Narrow"/>
              </a:rPr>
              <a:t>50X</a:t>
            </a:r>
            <a:endParaRPr sz="2800">
              <a:latin typeface="Arial Narrow"/>
              <a:cs typeface="Arial Narrow"/>
            </a:endParaRPr>
          </a:p>
          <a:p>
            <a:pPr marL="12700" marR="5080" indent="-5715" algn="ctr">
              <a:lnSpc>
                <a:spcPct val="100000"/>
              </a:lnSpc>
              <a:spcBef>
                <a:spcPts val="5"/>
              </a:spcBef>
            </a:pPr>
            <a:r>
              <a:rPr sz="2000" spc="-35" dirty="0">
                <a:solidFill>
                  <a:srgbClr val="FFFFFF"/>
                </a:solidFill>
                <a:latin typeface="Arial Narrow"/>
                <a:cs typeface="Arial Narrow"/>
              </a:rPr>
              <a:t>g</a:t>
            </a:r>
            <a:r>
              <a:rPr sz="2000" spc="1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000" spc="-35" dirty="0">
                <a:solidFill>
                  <a:srgbClr val="FFFFFF"/>
                </a:solidFill>
                <a:latin typeface="Arial Narrow"/>
                <a:cs typeface="Arial Narrow"/>
              </a:rPr>
              <a:t>ea</a:t>
            </a:r>
            <a:r>
              <a:rPr sz="2000" spc="2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000" spc="-35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00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000" spc="1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-105" dirty="0">
                <a:solidFill>
                  <a:srgbClr val="FFFFFF"/>
                </a:solidFill>
                <a:latin typeface="Arial Narrow"/>
                <a:cs typeface="Arial Narrow"/>
              </a:rPr>
              <a:t>y</a:t>
            </a:r>
            <a:r>
              <a:rPr sz="2000" spc="-45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000" spc="-35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000" spc="-45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2000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2000" spc="16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000" spc="-35" dirty="0">
                <a:solidFill>
                  <a:srgbClr val="FFFFFF"/>
                </a:solidFill>
                <a:latin typeface="Arial Narrow"/>
                <a:cs typeface="Arial Narrow"/>
              </a:rPr>
              <a:t>ha</a:t>
            </a:r>
            <a:r>
              <a:rPr sz="2000" dirty="0">
                <a:solidFill>
                  <a:srgbClr val="FFFFFF"/>
                </a:solidFill>
                <a:latin typeface="Arial Narrow"/>
                <a:cs typeface="Arial Narrow"/>
              </a:rPr>
              <a:t>n </a:t>
            </a:r>
            <a:r>
              <a:rPr sz="2000" spc="-25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2000" spc="-35" dirty="0">
                <a:solidFill>
                  <a:srgbClr val="FFFFFF"/>
                </a:solidFill>
                <a:latin typeface="Arial Narrow"/>
                <a:cs typeface="Arial Narrow"/>
              </a:rPr>
              <a:t>on</a:t>
            </a:r>
            <a:r>
              <a:rPr sz="2000" spc="-105" dirty="0">
                <a:solidFill>
                  <a:srgbClr val="FFFFFF"/>
                </a:solidFill>
                <a:latin typeface="Arial Narrow"/>
                <a:cs typeface="Arial Narrow"/>
              </a:rPr>
              <a:t>v</a:t>
            </a:r>
            <a:r>
              <a:rPr sz="2000" spc="-35" dirty="0">
                <a:solidFill>
                  <a:srgbClr val="FFFFFF"/>
                </a:solidFill>
                <a:latin typeface="Arial Narrow"/>
                <a:cs typeface="Arial Narrow"/>
              </a:rPr>
              <a:t>en</a:t>
            </a:r>
            <a:r>
              <a:rPr sz="2000" spc="2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000" spc="-45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000" spc="-35" dirty="0">
                <a:solidFill>
                  <a:srgbClr val="FFFFFF"/>
                </a:solidFill>
                <a:latin typeface="Arial Narrow"/>
                <a:cs typeface="Arial Narrow"/>
              </a:rPr>
              <a:t>ona</a:t>
            </a:r>
            <a:r>
              <a:rPr sz="2000" dirty="0">
                <a:solidFill>
                  <a:srgbClr val="FFFFFF"/>
                </a:solidFill>
                <a:latin typeface="Arial Narrow"/>
                <a:cs typeface="Arial Narrow"/>
              </a:rPr>
              <a:t>l </a:t>
            </a:r>
            <a:r>
              <a:rPr sz="2000" spc="-8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Arial Narrow"/>
                <a:cs typeface="Arial Narrow"/>
              </a:rPr>
              <a:t>f</a:t>
            </a:r>
            <a:r>
              <a:rPr sz="2000" spc="-35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000" spc="1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000" dirty="0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963920" y="2255520"/>
            <a:ext cx="2296160" cy="13106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546978" y="1966509"/>
            <a:ext cx="3127375" cy="1198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35" dirty="0">
                <a:solidFill>
                  <a:srgbClr val="175F17"/>
                </a:solidFill>
                <a:latin typeface="Arial Narrow"/>
                <a:cs typeface="Arial Narrow"/>
              </a:rPr>
              <a:t>Lea</a:t>
            </a:r>
            <a:r>
              <a:rPr sz="2000" spc="20" dirty="0">
                <a:solidFill>
                  <a:srgbClr val="175F17"/>
                </a:solidFill>
                <a:latin typeface="Arial Narrow"/>
                <a:cs typeface="Arial Narrow"/>
              </a:rPr>
              <a:t>f</a:t>
            </a:r>
            <a:r>
              <a:rPr sz="2000" dirty="0">
                <a:solidFill>
                  <a:srgbClr val="175F17"/>
                </a:solidFill>
                <a:latin typeface="Arial Narrow"/>
                <a:cs typeface="Arial Narrow"/>
              </a:rPr>
              <a:t>y</a:t>
            </a:r>
            <a:r>
              <a:rPr sz="2000" spc="80" dirty="0">
                <a:solidFill>
                  <a:srgbClr val="175F17"/>
                </a:solidFill>
                <a:latin typeface="Arial Narrow"/>
                <a:cs typeface="Arial Narrow"/>
              </a:rPr>
              <a:t> </a:t>
            </a:r>
            <a:r>
              <a:rPr sz="2000" spc="-35" dirty="0">
                <a:solidFill>
                  <a:srgbClr val="175F17"/>
                </a:solidFill>
                <a:latin typeface="Arial Narrow"/>
                <a:cs typeface="Arial Narrow"/>
              </a:rPr>
              <a:t>g</a:t>
            </a:r>
            <a:r>
              <a:rPr sz="2000" spc="10" dirty="0">
                <a:solidFill>
                  <a:srgbClr val="175F17"/>
                </a:solidFill>
                <a:latin typeface="Arial Narrow"/>
                <a:cs typeface="Arial Narrow"/>
              </a:rPr>
              <a:t>r</a:t>
            </a:r>
            <a:r>
              <a:rPr sz="2000" spc="-35" dirty="0">
                <a:solidFill>
                  <a:srgbClr val="175F17"/>
                </a:solidFill>
                <a:latin typeface="Arial Narrow"/>
                <a:cs typeface="Arial Narrow"/>
              </a:rPr>
              <a:t>een</a:t>
            </a:r>
            <a:r>
              <a:rPr sz="2000" dirty="0">
                <a:solidFill>
                  <a:srgbClr val="175F17"/>
                </a:solidFill>
                <a:latin typeface="Arial Narrow"/>
                <a:cs typeface="Arial Narrow"/>
              </a:rPr>
              <a:t>s</a:t>
            </a:r>
            <a:r>
              <a:rPr sz="2000" spc="80" dirty="0">
                <a:solidFill>
                  <a:srgbClr val="175F17"/>
                </a:solidFill>
                <a:latin typeface="Arial Narrow"/>
                <a:cs typeface="Arial Narrow"/>
              </a:rPr>
              <a:t> </a:t>
            </a:r>
            <a:r>
              <a:rPr sz="2000" spc="20" dirty="0">
                <a:solidFill>
                  <a:srgbClr val="175F17"/>
                </a:solidFill>
                <a:latin typeface="Arial Narrow"/>
                <a:cs typeface="Arial Narrow"/>
              </a:rPr>
              <a:t>t</a:t>
            </a:r>
            <a:r>
              <a:rPr sz="2000" spc="10" dirty="0">
                <a:solidFill>
                  <a:srgbClr val="175F17"/>
                </a:solidFill>
                <a:latin typeface="Arial Narrow"/>
                <a:cs typeface="Arial Narrow"/>
              </a:rPr>
              <a:t>r</a:t>
            </a:r>
            <a:r>
              <a:rPr sz="2000" spc="-35" dirty="0">
                <a:solidFill>
                  <a:srgbClr val="175F17"/>
                </a:solidFill>
                <a:latin typeface="Arial Narrow"/>
                <a:cs typeface="Arial Narrow"/>
              </a:rPr>
              <a:t>a</a:t>
            </a:r>
            <a:r>
              <a:rPr sz="2000" spc="-105" dirty="0">
                <a:solidFill>
                  <a:srgbClr val="175F17"/>
                </a:solidFill>
                <a:latin typeface="Arial Narrow"/>
                <a:cs typeface="Arial Narrow"/>
              </a:rPr>
              <a:t>v</a:t>
            </a:r>
            <a:r>
              <a:rPr sz="2000" spc="-35" dirty="0">
                <a:solidFill>
                  <a:srgbClr val="175F17"/>
                </a:solidFill>
                <a:latin typeface="Arial Narrow"/>
                <a:cs typeface="Arial Narrow"/>
              </a:rPr>
              <a:t>e</a:t>
            </a:r>
            <a:r>
              <a:rPr sz="2000" dirty="0">
                <a:solidFill>
                  <a:srgbClr val="175F17"/>
                </a:solidFill>
                <a:latin typeface="Arial Narrow"/>
                <a:cs typeface="Arial Narrow"/>
              </a:rPr>
              <a:t>l</a:t>
            </a:r>
            <a:r>
              <a:rPr sz="2000" spc="135" dirty="0">
                <a:solidFill>
                  <a:srgbClr val="175F17"/>
                </a:solidFill>
                <a:latin typeface="Arial Narrow"/>
                <a:cs typeface="Arial Narrow"/>
              </a:rPr>
              <a:t> </a:t>
            </a:r>
            <a:r>
              <a:rPr sz="2000" spc="-35" dirty="0">
                <a:solidFill>
                  <a:srgbClr val="175F17"/>
                </a:solidFill>
                <a:latin typeface="Arial Narrow"/>
                <a:cs typeface="Arial Narrow"/>
              </a:rPr>
              <a:t>a</a:t>
            </a:r>
            <a:r>
              <a:rPr sz="2000" dirty="0">
                <a:solidFill>
                  <a:srgbClr val="175F17"/>
                </a:solidFill>
                <a:latin typeface="Arial Narrow"/>
                <a:cs typeface="Arial Narrow"/>
              </a:rPr>
              <a:t>n</a:t>
            </a:r>
            <a:r>
              <a:rPr sz="2000" spc="-10" dirty="0">
                <a:solidFill>
                  <a:srgbClr val="175F17"/>
                </a:solidFill>
                <a:latin typeface="Arial Narrow"/>
                <a:cs typeface="Arial Narrow"/>
              </a:rPr>
              <a:t> </a:t>
            </a:r>
            <a:r>
              <a:rPr sz="2000" spc="-35" dirty="0">
                <a:solidFill>
                  <a:srgbClr val="175F17"/>
                </a:solidFill>
                <a:latin typeface="Arial Narrow"/>
                <a:cs typeface="Arial Narrow"/>
              </a:rPr>
              <a:t>a</a:t>
            </a:r>
            <a:r>
              <a:rPr sz="2000" spc="-105" dirty="0">
                <a:solidFill>
                  <a:srgbClr val="175F17"/>
                </a:solidFill>
                <a:latin typeface="Arial Narrow"/>
                <a:cs typeface="Arial Narrow"/>
              </a:rPr>
              <a:t>v</a:t>
            </a:r>
            <a:r>
              <a:rPr sz="2000" spc="-35" dirty="0">
                <a:solidFill>
                  <a:srgbClr val="175F17"/>
                </a:solidFill>
                <a:latin typeface="Arial Narrow"/>
                <a:cs typeface="Arial Narrow"/>
              </a:rPr>
              <a:t>e</a:t>
            </a:r>
            <a:r>
              <a:rPr sz="2000" spc="10" dirty="0">
                <a:solidFill>
                  <a:srgbClr val="175F17"/>
                </a:solidFill>
                <a:latin typeface="Arial Narrow"/>
                <a:cs typeface="Arial Narrow"/>
              </a:rPr>
              <a:t>r</a:t>
            </a:r>
            <a:r>
              <a:rPr sz="2000" spc="-35" dirty="0">
                <a:solidFill>
                  <a:srgbClr val="175F17"/>
                </a:solidFill>
                <a:latin typeface="Arial Narrow"/>
                <a:cs typeface="Arial Narrow"/>
              </a:rPr>
              <a:t>ag</a:t>
            </a:r>
            <a:r>
              <a:rPr sz="2000" dirty="0">
                <a:solidFill>
                  <a:srgbClr val="175F17"/>
                </a:solidFill>
                <a:latin typeface="Arial Narrow"/>
                <a:cs typeface="Arial Narrow"/>
              </a:rPr>
              <a:t>e </a:t>
            </a:r>
            <a:r>
              <a:rPr sz="2000" spc="-225" dirty="0">
                <a:solidFill>
                  <a:srgbClr val="175F17"/>
                </a:solidFill>
                <a:latin typeface="Arial Narrow"/>
                <a:cs typeface="Arial Narrow"/>
              </a:rPr>
              <a:t> </a:t>
            </a:r>
            <a:r>
              <a:rPr sz="2000" spc="-35" dirty="0">
                <a:solidFill>
                  <a:srgbClr val="175F17"/>
                </a:solidFill>
                <a:latin typeface="Arial Narrow"/>
                <a:cs typeface="Arial Narrow"/>
              </a:rPr>
              <a:t>o</a:t>
            </a:r>
            <a:r>
              <a:rPr sz="2000" dirty="0">
                <a:solidFill>
                  <a:srgbClr val="175F17"/>
                </a:solidFill>
                <a:latin typeface="Arial Narrow"/>
                <a:cs typeface="Arial Narrow"/>
              </a:rPr>
              <a:t>f</a:t>
            </a:r>
            <a:endParaRPr sz="2000">
              <a:latin typeface="Arial Narrow"/>
              <a:cs typeface="Arial Narrow"/>
            </a:endParaRPr>
          </a:p>
          <a:p>
            <a:pPr marR="677545" algn="ctr">
              <a:lnSpc>
                <a:spcPts val="4565"/>
              </a:lnSpc>
              <a:spcBef>
                <a:spcPts val="495"/>
              </a:spcBef>
            </a:pPr>
            <a:r>
              <a:rPr sz="4000" b="1" spc="10" dirty="0">
                <a:solidFill>
                  <a:srgbClr val="175F17"/>
                </a:solidFill>
                <a:latin typeface="Arial Narrow"/>
                <a:cs typeface="Arial Narrow"/>
              </a:rPr>
              <a:t>2</a:t>
            </a:r>
            <a:r>
              <a:rPr sz="4000" b="1" spc="-35" dirty="0">
                <a:solidFill>
                  <a:srgbClr val="175F17"/>
                </a:solidFill>
                <a:latin typeface="Arial Narrow"/>
                <a:cs typeface="Arial Narrow"/>
              </a:rPr>
              <a:t>,</a:t>
            </a:r>
            <a:r>
              <a:rPr sz="4000" b="1" spc="10" dirty="0">
                <a:solidFill>
                  <a:srgbClr val="175F17"/>
                </a:solidFill>
                <a:latin typeface="Arial Narrow"/>
                <a:cs typeface="Arial Narrow"/>
              </a:rPr>
              <a:t>00</a:t>
            </a:r>
            <a:r>
              <a:rPr sz="4000" b="1" dirty="0">
                <a:solidFill>
                  <a:srgbClr val="175F17"/>
                </a:solidFill>
                <a:latin typeface="Arial Narrow"/>
                <a:cs typeface="Arial Narrow"/>
              </a:rPr>
              <a:t>0</a:t>
            </a:r>
            <a:endParaRPr sz="4000">
              <a:latin typeface="Arial Narrow"/>
              <a:cs typeface="Arial Narrow"/>
            </a:endParaRPr>
          </a:p>
          <a:p>
            <a:pPr marR="681355" algn="ctr">
              <a:lnSpc>
                <a:spcPts val="2165"/>
              </a:lnSpc>
            </a:pPr>
            <a:r>
              <a:rPr sz="2000" spc="90" dirty="0">
                <a:solidFill>
                  <a:srgbClr val="175F17"/>
                </a:solidFill>
                <a:latin typeface="Arial"/>
                <a:cs typeface="Arial"/>
              </a:rPr>
              <a:t>m</a:t>
            </a:r>
            <a:r>
              <a:rPr sz="2000" spc="30" dirty="0">
                <a:solidFill>
                  <a:srgbClr val="175F17"/>
                </a:solidFill>
                <a:latin typeface="Arial"/>
                <a:cs typeface="Arial"/>
              </a:rPr>
              <a:t>il</a:t>
            </a:r>
            <a:r>
              <a:rPr sz="2000" dirty="0">
                <a:solidFill>
                  <a:srgbClr val="175F17"/>
                </a:solidFill>
                <a:latin typeface="Arial"/>
                <a:cs typeface="Arial"/>
              </a:rPr>
              <a:t>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35294" y="3539404"/>
            <a:ext cx="216154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35" dirty="0">
                <a:solidFill>
                  <a:srgbClr val="175F17"/>
                </a:solidFill>
                <a:latin typeface="Arial Narrow"/>
                <a:cs typeface="Arial Narrow"/>
              </a:rPr>
              <a:t>be</a:t>
            </a:r>
            <a:r>
              <a:rPr sz="2000" spc="20" dirty="0">
                <a:solidFill>
                  <a:srgbClr val="175F17"/>
                </a:solidFill>
                <a:latin typeface="Arial Narrow"/>
                <a:cs typeface="Arial Narrow"/>
              </a:rPr>
              <a:t>f</a:t>
            </a:r>
            <a:r>
              <a:rPr sz="2000" spc="-35" dirty="0">
                <a:solidFill>
                  <a:srgbClr val="175F17"/>
                </a:solidFill>
                <a:latin typeface="Arial Narrow"/>
                <a:cs typeface="Arial Narrow"/>
              </a:rPr>
              <a:t>o</a:t>
            </a:r>
            <a:r>
              <a:rPr sz="2000" spc="10" dirty="0">
                <a:solidFill>
                  <a:srgbClr val="175F17"/>
                </a:solidFill>
                <a:latin typeface="Arial Narrow"/>
                <a:cs typeface="Arial Narrow"/>
              </a:rPr>
              <a:t>r</a:t>
            </a:r>
            <a:r>
              <a:rPr sz="2000" dirty="0">
                <a:solidFill>
                  <a:srgbClr val="175F17"/>
                </a:solidFill>
                <a:latin typeface="Arial Narrow"/>
                <a:cs typeface="Arial Narrow"/>
              </a:rPr>
              <a:t>e</a:t>
            </a:r>
            <a:r>
              <a:rPr sz="2000" spc="65" dirty="0">
                <a:solidFill>
                  <a:srgbClr val="175F17"/>
                </a:solidFill>
                <a:latin typeface="Arial Narrow"/>
                <a:cs typeface="Arial Narrow"/>
              </a:rPr>
              <a:t> </a:t>
            </a:r>
            <a:r>
              <a:rPr sz="2000" spc="10" dirty="0">
                <a:solidFill>
                  <a:srgbClr val="175F17"/>
                </a:solidFill>
                <a:latin typeface="Arial Narrow"/>
                <a:cs typeface="Arial Narrow"/>
              </a:rPr>
              <a:t>r</a:t>
            </a:r>
            <a:r>
              <a:rPr sz="2000" spc="-35" dirty="0">
                <a:solidFill>
                  <a:srgbClr val="175F17"/>
                </a:solidFill>
                <a:latin typeface="Arial Narrow"/>
                <a:cs typeface="Arial Narrow"/>
              </a:rPr>
              <a:t>ea</a:t>
            </a:r>
            <a:r>
              <a:rPr sz="2000" spc="-25" dirty="0">
                <a:solidFill>
                  <a:srgbClr val="175F17"/>
                </a:solidFill>
                <a:latin typeface="Arial Narrow"/>
                <a:cs typeface="Arial Narrow"/>
              </a:rPr>
              <a:t>c</a:t>
            </a:r>
            <a:r>
              <a:rPr sz="2000" spc="-35" dirty="0">
                <a:solidFill>
                  <a:srgbClr val="175F17"/>
                </a:solidFill>
                <a:latin typeface="Arial Narrow"/>
                <a:cs typeface="Arial Narrow"/>
              </a:rPr>
              <a:t>h</a:t>
            </a:r>
            <a:r>
              <a:rPr sz="2000" spc="-45" dirty="0">
                <a:solidFill>
                  <a:srgbClr val="175F17"/>
                </a:solidFill>
                <a:latin typeface="Arial Narrow"/>
                <a:cs typeface="Arial Narrow"/>
              </a:rPr>
              <a:t>i</a:t>
            </a:r>
            <a:r>
              <a:rPr sz="2000" spc="-35" dirty="0">
                <a:solidFill>
                  <a:srgbClr val="175F17"/>
                </a:solidFill>
                <a:latin typeface="Arial Narrow"/>
                <a:cs typeface="Arial Narrow"/>
              </a:rPr>
              <a:t>n</a:t>
            </a:r>
            <a:r>
              <a:rPr sz="2000" dirty="0">
                <a:solidFill>
                  <a:srgbClr val="175F17"/>
                </a:solidFill>
                <a:latin typeface="Arial Narrow"/>
                <a:cs typeface="Arial Narrow"/>
              </a:rPr>
              <a:t>g</a:t>
            </a:r>
            <a:r>
              <a:rPr sz="2000" spc="145" dirty="0">
                <a:solidFill>
                  <a:srgbClr val="175F17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175F17"/>
                </a:solidFill>
                <a:latin typeface="Arial Narrow"/>
                <a:cs typeface="Arial Narrow"/>
              </a:rPr>
              <a:t>a</a:t>
            </a:r>
            <a:r>
              <a:rPr sz="2000" spc="-15" dirty="0">
                <a:solidFill>
                  <a:srgbClr val="175F17"/>
                </a:solidFill>
                <a:latin typeface="Arial Narrow"/>
                <a:cs typeface="Arial Narrow"/>
              </a:rPr>
              <a:t> </a:t>
            </a:r>
            <a:r>
              <a:rPr sz="2000" spc="-25" dirty="0">
                <a:solidFill>
                  <a:srgbClr val="175F17"/>
                </a:solidFill>
                <a:latin typeface="Arial Narrow"/>
                <a:cs typeface="Arial Narrow"/>
              </a:rPr>
              <a:t>s</a:t>
            </a:r>
            <a:r>
              <a:rPr sz="2000" spc="20" dirty="0">
                <a:solidFill>
                  <a:srgbClr val="175F17"/>
                </a:solidFill>
                <a:latin typeface="Arial Narrow"/>
                <a:cs typeface="Arial Narrow"/>
              </a:rPr>
              <a:t>t</a:t>
            </a:r>
            <a:r>
              <a:rPr sz="2000" spc="-35" dirty="0">
                <a:solidFill>
                  <a:srgbClr val="175F17"/>
                </a:solidFill>
                <a:latin typeface="Arial Narrow"/>
                <a:cs typeface="Arial Narrow"/>
              </a:rPr>
              <a:t>o</a:t>
            </a:r>
            <a:r>
              <a:rPr sz="2000" spc="10" dirty="0">
                <a:solidFill>
                  <a:srgbClr val="175F17"/>
                </a:solidFill>
                <a:latin typeface="Arial Narrow"/>
                <a:cs typeface="Arial Narrow"/>
              </a:rPr>
              <a:t>r</a:t>
            </a:r>
            <a:r>
              <a:rPr sz="2000" dirty="0">
                <a:solidFill>
                  <a:srgbClr val="175F17"/>
                </a:solidFill>
                <a:latin typeface="Arial Narrow"/>
                <a:cs typeface="Arial Narrow"/>
              </a:rPr>
              <a:t>e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920480" y="802640"/>
            <a:ext cx="2987040" cy="5049520"/>
          </a:xfrm>
          <a:custGeom>
            <a:avLst/>
            <a:gdLst/>
            <a:ahLst/>
            <a:cxnLst/>
            <a:rect l="l" t="t" r="r" b="b"/>
            <a:pathLst>
              <a:path w="2987040" h="5049520">
                <a:moveTo>
                  <a:pt x="2830449" y="0"/>
                </a:moveTo>
                <a:lnTo>
                  <a:pt x="150116" y="131"/>
                </a:lnTo>
                <a:lnTo>
                  <a:pt x="107766" y="7760"/>
                </a:lnTo>
                <a:lnTo>
                  <a:pt x="70207" y="25959"/>
                </a:lnTo>
                <a:lnTo>
                  <a:pt x="39080" y="53086"/>
                </a:lnTo>
                <a:lnTo>
                  <a:pt x="16025" y="87500"/>
                </a:lnTo>
                <a:lnTo>
                  <a:pt x="2685" y="127559"/>
                </a:lnTo>
                <a:lnTo>
                  <a:pt x="0" y="156590"/>
                </a:lnTo>
                <a:lnTo>
                  <a:pt x="130" y="4899405"/>
                </a:lnTo>
                <a:lnTo>
                  <a:pt x="7758" y="4941751"/>
                </a:lnTo>
                <a:lnTo>
                  <a:pt x="25955" y="4979310"/>
                </a:lnTo>
                <a:lnTo>
                  <a:pt x="53083" y="5010438"/>
                </a:lnTo>
                <a:lnTo>
                  <a:pt x="87497" y="5033493"/>
                </a:lnTo>
                <a:lnTo>
                  <a:pt x="127558" y="5046834"/>
                </a:lnTo>
                <a:lnTo>
                  <a:pt x="156591" y="5049520"/>
                </a:lnTo>
                <a:lnTo>
                  <a:pt x="2836913" y="5049389"/>
                </a:lnTo>
                <a:lnTo>
                  <a:pt x="2879265" y="5041762"/>
                </a:lnTo>
                <a:lnTo>
                  <a:pt x="2916827" y="5023564"/>
                </a:lnTo>
                <a:lnTo>
                  <a:pt x="2947957" y="4996438"/>
                </a:lnTo>
                <a:lnTo>
                  <a:pt x="2971013" y="4962026"/>
                </a:lnTo>
                <a:lnTo>
                  <a:pt x="2984354" y="4921970"/>
                </a:lnTo>
                <a:lnTo>
                  <a:pt x="2987040" y="4892941"/>
                </a:lnTo>
                <a:lnTo>
                  <a:pt x="2986908" y="150116"/>
                </a:lnTo>
                <a:lnTo>
                  <a:pt x="2979279" y="107766"/>
                </a:lnTo>
                <a:lnTo>
                  <a:pt x="2961080" y="70207"/>
                </a:lnTo>
                <a:lnTo>
                  <a:pt x="2933953" y="39080"/>
                </a:lnTo>
                <a:lnTo>
                  <a:pt x="2899539" y="16025"/>
                </a:lnTo>
                <a:lnTo>
                  <a:pt x="2859480" y="2685"/>
                </a:lnTo>
                <a:lnTo>
                  <a:pt x="2830449" y="0"/>
                </a:lnTo>
                <a:close/>
              </a:path>
            </a:pathLst>
          </a:custGeom>
          <a:solidFill>
            <a:srgbClr val="CAE0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042400" y="924560"/>
            <a:ext cx="2743200" cy="13208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99695" marR="71755" indent="121920" algn="just">
              <a:lnSpc>
                <a:spcPct val="100000"/>
              </a:lnSpc>
            </a:pPr>
            <a:r>
              <a:rPr sz="2000" spc="-25" dirty="0">
                <a:solidFill>
                  <a:srgbClr val="175F17"/>
                </a:solidFill>
                <a:latin typeface="Arial"/>
                <a:cs typeface="Arial"/>
              </a:rPr>
              <a:t>“</a:t>
            </a:r>
            <a:r>
              <a:rPr sz="2000" spc="190" dirty="0">
                <a:solidFill>
                  <a:srgbClr val="175F17"/>
                </a:solidFill>
                <a:latin typeface="Arial"/>
                <a:cs typeface="Arial"/>
              </a:rPr>
              <a:t>W</a:t>
            </a:r>
            <a:r>
              <a:rPr sz="2000" spc="5" dirty="0">
                <a:solidFill>
                  <a:srgbClr val="175F17"/>
                </a:solidFill>
                <a:latin typeface="Arial"/>
                <a:cs typeface="Arial"/>
              </a:rPr>
              <a:t>e</a:t>
            </a:r>
            <a:r>
              <a:rPr sz="2000" spc="35" dirty="0">
                <a:solidFill>
                  <a:srgbClr val="175F17"/>
                </a:solidFill>
                <a:latin typeface="Arial"/>
                <a:cs typeface="Arial"/>
              </a:rPr>
              <a:t>’</a:t>
            </a:r>
            <a:r>
              <a:rPr sz="2000" spc="-25" dirty="0">
                <a:solidFill>
                  <a:srgbClr val="175F17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175F17"/>
                </a:solidFill>
                <a:latin typeface="Arial"/>
                <a:cs typeface="Arial"/>
              </a:rPr>
              <a:t>e</a:t>
            </a:r>
            <a:r>
              <a:rPr sz="2000" spc="-229" dirty="0">
                <a:solidFill>
                  <a:srgbClr val="175F17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75F17"/>
                </a:solidFill>
                <a:latin typeface="Arial"/>
                <a:cs typeface="Arial"/>
              </a:rPr>
              <a:t>g</a:t>
            </a:r>
            <a:r>
              <a:rPr sz="2000" spc="35" dirty="0">
                <a:solidFill>
                  <a:srgbClr val="175F17"/>
                </a:solidFill>
                <a:latin typeface="Arial"/>
                <a:cs typeface="Arial"/>
              </a:rPr>
              <a:t>i</a:t>
            </a:r>
            <a:r>
              <a:rPr sz="2000" spc="-120" dirty="0">
                <a:solidFill>
                  <a:srgbClr val="175F17"/>
                </a:solidFill>
                <a:latin typeface="Arial"/>
                <a:cs typeface="Arial"/>
              </a:rPr>
              <a:t>v</a:t>
            </a:r>
            <a:r>
              <a:rPr sz="2000" spc="35" dirty="0">
                <a:solidFill>
                  <a:srgbClr val="175F17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175F17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175F17"/>
                </a:solidFill>
                <a:latin typeface="Arial"/>
                <a:cs typeface="Arial"/>
              </a:rPr>
              <a:t>g</a:t>
            </a:r>
            <a:r>
              <a:rPr sz="2000" spc="5" dirty="0">
                <a:solidFill>
                  <a:srgbClr val="175F17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175F17"/>
                </a:solidFill>
                <a:latin typeface="Arial"/>
                <a:cs typeface="Arial"/>
              </a:rPr>
              <a:t>p</a:t>
            </a:r>
            <a:r>
              <a:rPr sz="2000" spc="5" dirty="0">
                <a:solidFill>
                  <a:srgbClr val="175F17"/>
                </a:solidFill>
                <a:latin typeface="Arial"/>
                <a:cs typeface="Arial"/>
              </a:rPr>
              <a:t>eop</a:t>
            </a:r>
            <a:r>
              <a:rPr sz="2000" spc="35" dirty="0">
                <a:solidFill>
                  <a:srgbClr val="175F17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175F17"/>
                </a:solidFill>
                <a:latin typeface="Arial"/>
                <a:cs typeface="Arial"/>
              </a:rPr>
              <a:t>e f</a:t>
            </a:r>
            <a:r>
              <a:rPr sz="2000" spc="10" dirty="0">
                <a:solidFill>
                  <a:srgbClr val="175F17"/>
                </a:solidFill>
                <a:latin typeface="Arial"/>
                <a:cs typeface="Arial"/>
              </a:rPr>
              <a:t>o</a:t>
            </a:r>
            <a:r>
              <a:rPr sz="2000" spc="5" dirty="0">
                <a:solidFill>
                  <a:srgbClr val="175F17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175F17"/>
                </a:solidFill>
                <a:latin typeface="Arial"/>
                <a:cs typeface="Arial"/>
              </a:rPr>
              <a:t>d</a:t>
            </a:r>
            <a:r>
              <a:rPr sz="2000" spc="-70" dirty="0">
                <a:solidFill>
                  <a:srgbClr val="175F1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75F17"/>
                </a:solidFill>
                <a:latin typeface="Arial"/>
                <a:cs typeface="Arial"/>
              </a:rPr>
              <a:t>t</a:t>
            </a:r>
            <a:r>
              <a:rPr sz="2000" spc="10" dirty="0">
                <a:solidFill>
                  <a:srgbClr val="175F17"/>
                </a:solidFill>
                <a:latin typeface="Arial"/>
                <a:cs typeface="Arial"/>
              </a:rPr>
              <a:t>h</a:t>
            </a:r>
            <a:r>
              <a:rPr sz="2000" spc="5" dirty="0">
                <a:solidFill>
                  <a:srgbClr val="175F17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175F17"/>
                </a:solidFill>
                <a:latin typeface="Arial"/>
                <a:cs typeface="Arial"/>
              </a:rPr>
              <a:t>t t</a:t>
            </a:r>
            <a:r>
              <a:rPr sz="2000" spc="10" dirty="0">
                <a:solidFill>
                  <a:srgbClr val="175F17"/>
                </a:solidFill>
                <a:latin typeface="Arial"/>
                <a:cs typeface="Arial"/>
              </a:rPr>
              <a:t>a</a:t>
            </a:r>
            <a:r>
              <a:rPr sz="2000" spc="40" dirty="0">
                <a:solidFill>
                  <a:srgbClr val="175F17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175F17"/>
                </a:solidFill>
                <a:latin typeface="Arial"/>
                <a:cs typeface="Arial"/>
              </a:rPr>
              <a:t>t</a:t>
            </a:r>
            <a:r>
              <a:rPr sz="2000" spc="10" dirty="0">
                <a:solidFill>
                  <a:srgbClr val="175F17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175F17"/>
                </a:solidFill>
                <a:latin typeface="Arial"/>
                <a:cs typeface="Arial"/>
              </a:rPr>
              <a:t>s</a:t>
            </a:r>
            <a:r>
              <a:rPr sz="2000" spc="-120" dirty="0">
                <a:solidFill>
                  <a:srgbClr val="175F17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75F17"/>
                </a:solidFill>
                <a:latin typeface="Arial"/>
                <a:cs typeface="Arial"/>
              </a:rPr>
              <a:t>be</a:t>
            </a:r>
            <a:r>
              <a:rPr sz="2000" dirty="0">
                <a:solidFill>
                  <a:srgbClr val="175F17"/>
                </a:solidFill>
                <a:latin typeface="Arial"/>
                <a:cs typeface="Arial"/>
              </a:rPr>
              <a:t>tt</a:t>
            </a:r>
            <a:r>
              <a:rPr sz="2000" spc="5" dirty="0">
                <a:solidFill>
                  <a:srgbClr val="175F17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175F17"/>
                </a:solidFill>
                <a:latin typeface="Arial"/>
                <a:cs typeface="Arial"/>
              </a:rPr>
              <a:t>r </a:t>
            </a:r>
            <a:r>
              <a:rPr sz="2000" spc="5" dirty="0">
                <a:solidFill>
                  <a:srgbClr val="175F17"/>
                </a:solidFill>
                <a:latin typeface="Arial"/>
                <a:cs typeface="Arial"/>
              </a:rPr>
              <a:t>an</a:t>
            </a:r>
            <a:r>
              <a:rPr sz="2000" dirty="0">
                <a:solidFill>
                  <a:srgbClr val="175F17"/>
                </a:solidFill>
                <a:latin typeface="Arial"/>
                <a:cs typeface="Arial"/>
              </a:rPr>
              <a:t>d</a:t>
            </a:r>
            <a:r>
              <a:rPr sz="2000" spc="5" dirty="0">
                <a:solidFill>
                  <a:srgbClr val="175F17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175F17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175F17"/>
                </a:solidFill>
                <a:latin typeface="Arial"/>
                <a:cs typeface="Arial"/>
              </a:rPr>
              <a:t>s</a:t>
            </a:r>
            <a:r>
              <a:rPr sz="2000" spc="-45" dirty="0">
                <a:solidFill>
                  <a:srgbClr val="175F17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75F17"/>
                </a:solidFill>
                <a:latin typeface="Arial"/>
                <a:cs typeface="Arial"/>
              </a:rPr>
              <a:t>be</a:t>
            </a:r>
            <a:r>
              <a:rPr sz="2000" dirty="0">
                <a:solidFill>
                  <a:srgbClr val="175F17"/>
                </a:solidFill>
                <a:latin typeface="Arial"/>
                <a:cs typeface="Arial"/>
              </a:rPr>
              <a:t>tt</a:t>
            </a:r>
            <a:r>
              <a:rPr sz="2000" spc="10" dirty="0">
                <a:solidFill>
                  <a:srgbClr val="175F17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175F17"/>
                </a:solidFill>
                <a:latin typeface="Arial"/>
                <a:cs typeface="Arial"/>
              </a:rPr>
              <a:t>r</a:t>
            </a:r>
            <a:r>
              <a:rPr sz="2000" spc="-105" dirty="0">
                <a:solidFill>
                  <a:srgbClr val="175F1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75F17"/>
                </a:solidFill>
                <a:latin typeface="Arial"/>
                <a:cs typeface="Arial"/>
              </a:rPr>
              <a:t>f</a:t>
            </a:r>
            <a:r>
              <a:rPr sz="2000" spc="5" dirty="0">
                <a:solidFill>
                  <a:srgbClr val="175F17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175F17"/>
                </a:solidFill>
                <a:latin typeface="Arial"/>
                <a:cs typeface="Arial"/>
              </a:rPr>
              <a:t>r</a:t>
            </a:r>
            <a:r>
              <a:rPr sz="2000" spc="-30" dirty="0">
                <a:solidFill>
                  <a:srgbClr val="175F1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75F17"/>
                </a:solidFill>
                <a:latin typeface="Arial"/>
                <a:cs typeface="Arial"/>
              </a:rPr>
              <a:t>t</a:t>
            </a:r>
            <a:r>
              <a:rPr sz="2000" spc="10" dirty="0">
                <a:solidFill>
                  <a:srgbClr val="175F17"/>
                </a:solidFill>
                <a:latin typeface="Arial"/>
                <a:cs typeface="Arial"/>
              </a:rPr>
              <a:t>h</a:t>
            </a:r>
            <a:r>
              <a:rPr sz="2000" spc="5" dirty="0">
                <a:solidFill>
                  <a:srgbClr val="175F17"/>
                </a:solidFill>
                <a:latin typeface="Arial"/>
                <a:cs typeface="Arial"/>
              </a:rPr>
              <a:t>e</a:t>
            </a:r>
            <a:r>
              <a:rPr sz="2000" spc="90" dirty="0">
                <a:solidFill>
                  <a:srgbClr val="175F17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175F17"/>
                </a:solidFill>
                <a:latin typeface="Arial"/>
                <a:cs typeface="Arial"/>
              </a:rPr>
              <a:t>.”</a:t>
            </a:r>
            <a:endParaRPr sz="2000">
              <a:latin typeface="Arial"/>
              <a:cs typeface="Arial"/>
            </a:endParaRPr>
          </a:p>
          <a:p>
            <a:pPr marL="486409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175F17"/>
                </a:solidFill>
                <a:latin typeface="Arial"/>
                <a:cs typeface="Arial"/>
              </a:rPr>
              <a:t>–</a:t>
            </a:r>
            <a:r>
              <a:rPr sz="2000" spc="10" dirty="0">
                <a:solidFill>
                  <a:srgbClr val="175F17"/>
                </a:solidFill>
                <a:latin typeface="Arial"/>
                <a:cs typeface="Arial"/>
              </a:rPr>
              <a:t> </a:t>
            </a:r>
            <a:r>
              <a:rPr sz="2000" b="1" spc="10" dirty="0">
                <a:solidFill>
                  <a:srgbClr val="175F17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175F17"/>
                </a:solidFill>
                <a:latin typeface="Arial"/>
                <a:cs typeface="Arial"/>
              </a:rPr>
              <a:t>a</a:t>
            </a:r>
            <a:r>
              <a:rPr sz="2000" b="1" spc="-30" dirty="0">
                <a:solidFill>
                  <a:srgbClr val="175F17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175F17"/>
                </a:solidFill>
                <a:latin typeface="Arial"/>
                <a:cs typeface="Arial"/>
              </a:rPr>
              <a:t>t</a:t>
            </a:r>
            <a:r>
              <a:rPr sz="2000" b="1" spc="-30" dirty="0">
                <a:solidFill>
                  <a:srgbClr val="175F17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75F17"/>
                </a:solidFill>
                <a:latin typeface="Arial"/>
                <a:cs typeface="Arial"/>
              </a:rPr>
              <a:t>Ba</a:t>
            </a:r>
            <a:r>
              <a:rPr sz="2000" b="1" spc="20" dirty="0">
                <a:solidFill>
                  <a:srgbClr val="175F17"/>
                </a:solidFill>
                <a:latin typeface="Arial"/>
                <a:cs typeface="Arial"/>
              </a:rPr>
              <a:t>r</a:t>
            </a:r>
            <a:r>
              <a:rPr sz="2000" b="1" spc="-25" dirty="0">
                <a:solidFill>
                  <a:srgbClr val="175F17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175F17"/>
                </a:solidFill>
                <a:latin typeface="Arial"/>
                <a:cs typeface="Arial"/>
              </a:rPr>
              <a:t>a</a:t>
            </a:r>
            <a:r>
              <a:rPr sz="2000" b="1" spc="20" dirty="0">
                <a:solidFill>
                  <a:srgbClr val="175F17"/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rgbClr val="175F17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42400" y="4094479"/>
            <a:ext cx="2743200" cy="16357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231775" marR="203835" indent="-19050" algn="ctr">
              <a:lnSpc>
                <a:spcPct val="100000"/>
              </a:lnSpc>
            </a:pPr>
            <a:r>
              <a:rPr sz="2000" spc="-30" dirty="0">
                <a:solidFill>
                  <a:srgbClr val="175F17"/>
                </a:solidFill>
                <a:latin typeface="Arial"/>
                <a:cs typeface="Arial"/>
              </a:rPr>
              <a:t>“</a:t>
            </a:r>
            <a:r>
              <a:rPr sz="2000" spc="20" dirty="0">
                <a:solidFill>
                  <a:srgbClr val="175F17"/>
                </a:solidFill>
                <a:latin typeface="Arial"/>
                <a:cs typeface="Arial"/>
              </a:rPr>
              <a:t>B</a:t>
            </a:r>
            <a:r>
              <a:rPr sz="2000" dirty="0">
                <a:solidFill>
                  <a:srgbClr val="175F17"/>
                </a:solidFill>
                <a:latin typeface="Arial"/>
                <a:cs typeface="Arial"/>
              </a:rPr>
              <a:t>e</a:t>
            </a:r>
            <a:r>
              <a:rPr sz="2000" spc="40" dirty="0">
                <a:solidFill>
                  <a:srgbClr val="175F17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175F17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175F17"/>
                </a:solidFill>
                <a:latin typeface="Arial"/>
                <a:cs typeface="Arial"/>
              </a:rPr>
              <a:t>u</a:t>
            </a:r>
            <a:r>
              <a:rPr sz="2000" spc="35" dirty="0">
                <a:solidFill>
                  <a:srgbClr val="175F17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175F17"/>
                </a:solidFill>
                <a:latin typeface="Arial"/>
                <a:cs typeface="Arial"/>
              </a:rPr>
              <a:t>e</a:t>
            </a:r>
            <a:r>
              <a:rPr sz="2000" spc="-155" dirty="0">
                <a:solidFill>
                  <a:srgbClr val="175F17"/>
                </a:solidFill>
                <a:latin typeface="Arial"/>
                <a:cs typeface="Arial"/>
              </a:rPr>
              <a:t> </a:t>
            </a:r>
            <a:r>
              <a:rPr sz="2000" spc="70" dirty="0">
                <a:solidFill>
                  <a:srgbClr val="175F17"/>
                </a:solidFill>
                <a:latin typeface="Arial"/>
                <a:cs typeface="Arial"/>
              </a:rPr>
              <a:t>w</a:t>
            </a:r>
            <a:r>
              <a:rPr sz="2000" dirty="0">
                <a:solidFill>
                  <a:srgbClr val="175F17"/>
                </a:solidFill>
                <a:latin typeface="Arial"/>
                <a:cs typeface="Arial"/>
              </a:rPr>
              <a:t>e</a:t>
            </a:r>
            <a:r>
              <a:rPr sz="2000" spc="-75" dirty="0">
                <a:solidFill>
                  <a:srgbClr val="175F17"/>
                </a:solidFill>
                <a:latin typeface="Arial"/>
                <a:cs typeface="Arial"/>
              </a:rPr>
              <a:t> </a:t>
            </a:r>
            <a:r>
              <a:rPr sz="2000" spc="70" dirty="0">
                <a:solidFill>
                  <a:srgbClr val="175F17"/>
                </a:solidFill>
                <a:latin typeface="Arial"/>
                <a:cs typeface="Arial"/>
              </a:rPr>
              <a:t>w</a:t>
            </a:r>
            <a:r>
              <a:rPr sz="2000" dirty="0">
                <a:solidFill>
                  <a:srgbClr val="175F17"/>
                </a:solidFill>
                <a:latin typeface="Arial"/>
                <a:cs typeface="Arial"/>
              </a:rPr>
              <a:t>o</a:t>
            </a:r>
            <a:r>
              <a:rPr sz="2000" spc="-25" dirty="0">
                <a:solidFill>
                  <a:srgbClr val="175F17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175F17"/>
                </a:solidFill>
                <a:latin typeface="Arial"/>
                <a:cs typeface="Arial"/>
              </a:rPr>
              <a:t>k </a:t>
            </a:r>
            <a:r>
              <a:rPr sz="2000" spc="70" dirty="0">
                <a:solidFill>
                  <a:srgbClr val="175F17"/>
                </a:solidFill>
                <a:latin typeface="Arial"/>
                <a:cs typeface="Arial"/>
              </a:rPr>
              <a:t>w</a:t>
            </a:r>
            <a:r>
              <a:rPr sz="2000" spc="30" dirty="0">
                <a:solidFill>
                  <a:srgbClr val="175F17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175F17"/>
                </a:solidFill>
                <a:latin typeface="Arial"/>
                <a:cs typeface="Arial"/>
              </a:rPr>
              <a:t>th</a:t>
            </a:r>
            <a:r>
              <a:rPr sz="2000" spc="-150" dirty="0">
                <a:solidFill>
                  <a:srgbClr val="175F1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75F17"/>
                </a:solidFill>
                <a:latin typeface="Arial"/>
                <a:cs typeface="Arial"/>
              </a:rPr>
              <a:t>ph</a:t>
            </a:r>
            <a:r>
              <a:rPr sz="2000" spc="-45" dirty="0">
                <a:solidFill>
                  <a:srgbClr val="175F17"/>
                </a:solidFill>
                <a:latin typeface="Arial"/>
                <a:cs typeface="Arial"/>
              </a:rPr>
              <a:t>y</a:t>
            </a:r>
            <a:r>
              <a:rPr sz="2000" spc="35" dirty="0">
                <a:solidFill>
                  <a:srgbClr val="175F17"/>
                </a:solidFill>
                <a:latin typeface="Arial"/>
                <a:cs typeface="Arial"/>
              </a:rPr>
              <a:t>s</a:t>
            </a:r>
            <a:r>
              <a:rPr sz="2000" spc="30" dirty="0">
                <a:solidFill>
                  <a:srgbClr val="175F17"/>
                </a:solidFill>
                <a:latin typeface="Arial"/>
                <a:cs typeface="Arial"/>
              </a:rPr>
              <a:t>i</a:t>
            </a:r>
            <a:r>
              <a:rPr sz="2000" spc="35" dirty="0">
                <a:solidFill>
                  <a:srgbClr val="175F17"/>
                </a:solidFill>
                <a:latin typeface="Arial"/>
                <a:cs typeface="Arial"/>
              </a:rPr>
              <a:t>cs</a:t>
            </a:r>
            <a:r>
              <a:rPr sz="2000" dirty="0">
                <a:solidFill>
                  <a:srgbClr val="175F17"/>
                </a:solidFill>
                <a:latin typeface="Arial"/>
                <a:cs typeface="Arial"/>
              </a:rPr>
              <a:t>,</a:t>
            </a:r>
            <a:r>
              <a:rPr sz="2000" spc="-75" dirty="0">
                <a:solidFill>
                  <a:srgbClr val="175F1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75F17"/>
                </a:solidFill>
                <a:latin typeface="Arial"/>
                <a:cs typeface="Arial"/>
              </a:rPr>
              <a:t>not </a:t>
            </a:r>
            <a:r>
              <a:rPr sz="2000" spc="5" dirty="0">
                <a:solidFill>
                  <a:srgbClr val="175F17"/>
                </a:solidFill>
                <a:latin typeface="Arial"/>
                <a:cs typeface="Arial"/>
              </a:rPr>
              <a:t>aga</a:t>
            </a:r>
            <a:r>
              <a:rPr sz="2000" spc="35" dirty="0">
                <a:solidFill>
                  <a:srgbClr val="175F17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175F17"/>
                </a:solidFill>
                <a:latin typeface="Arial"/>
                <a:cs typeface="Arial"/>
              </a:rPr>
              <a:t>n</a:t>
            </a:r>
            <a:r>
              <a:rPr sz="2000" spc="40" dirty="0">
                <a:solidFill>
                  <a:srgbClr val="175F17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175F17"/>
                </a:solidFill>
                <a:latin typeface="Arial"/>
                <a:cs typeface="Arial"/>
              </a:rPr>
              <a:t>t</a:t>
            </a:r>
            <a:r>
              <a:rPr sz="2000" spc="-150" dirty="0">
                <a:solidFill>
                  <a:srgbClr val="175F17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175F17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175F17"/>
                </a:solidFill>
                <a:latin typeface="Arial"/>
                <a:cs typeface="Arial"/>
              </a:rPr>
              <a:t>t,</a:t>
            </a:r>
            <a:r>
              <a:rPr sz="2000" spc="10" dirty="0">
                <a:solidFill>
                  <a:srgbClr val="175F17"/>
                </a:solidFill>
                <a:latin typeface="Arial"/>
                <a:cs typeface="Arial"/>
              </a:rPr>
              <a:t> </a:t>
            </a:r>
            <a:r>
              <a:rPr sz="2000" spc="80" dirty="0">
                <a:solidFill>
                  <a:srgbClr val="175F17"/>
                </a:solidFill>
                <a:latin typeface="Arial"/>
                <a:cs typeface="Arial"/>
              </a:rPr>
              <a:t>w</a:t>
            </a:r>
            <a:r>
              <a:rPr sz="2000" dirty="0">
                <a:solidFill>
                  <a:srgbClr val="175F17"/>
                </a:solidFill>
                <a:latin typeface="Arial"/>
                <a:cs typeface="Arial"/>
              </a:rPr>
              <a:t>e</a:t>
            </a:r>
            <a:r>
              <a:rPr sz="2000" spc="-70" dirty="0">
                <a:solidFill>
                  <a:srgbClr val="175F17"/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rgbClr val="175F17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175F17"/>
                </a:solidFill>
                <a:latin typeface="Arial"/>
                <a:cs typeface="Arial"/>
              </a:rPr>
              <a:t>a</a:t>
            </a:r>
            <a:r>
              <a:rPr sz="2000" spc="-120" dirty="0">
                <a:solidFill>
                  <a:srgbClr val="175F17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175F17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175F1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75F17"/>
                </a:solidFill>
                <a:latin typeface="Arial"/>
                <a:cs typeface="Arial"/>
              </a:rPr>
              <a:t>a </a:t>
            </a:r>
            <a:r>
              <a:rPr sz="2000" spc="35" dirty="0">
                <a:solidFill>
                  <a:srgbClr val="175F17"/>
                </a:solidFill>
                <a:latin typeface="Arial"/>
                <a:cs typeface="Arial"/>
              </a:rPr>
              <a:t>l</a:t>
            </a:r>
            <a:r>
              <a:rPr sz="2000" spc="5" dirty="0">
                <a:solidFill>
                  <a:srgbClr val="175F17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175F17"/>
                </a:solidFill>
                <a:latin typeface="Arial"/>
                <a:cs typeface="Arial"/>
              </a:rPr>
              <a:t>t</a:t>
            </a:r>
            <a:r>
              <a:rPr sz="2000" spc="-70" dirty="0">
                <a:solidFill>
                  <a:srgbClr val="175F17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75F17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175F17"/>
                </a:solidFill>
                <a:latin typeface="Arial"/>
                <a:cs typeface="Arial"/>
              </a:rPr>
              <a:t>f</a:t>
            </a:r>
            <a:r>
              <a:rPr sz="2000" spc="10" dirty="0">
                <a:solidFill>
                  <a:srgbClr val="175F17"/>
                </a:solidFill>
                <a:latin typeface="Arial"/>
                <a:cs typeface="Arial"/>
              </a:rPr>
              <a:t> </a:t>
            </a:r>
            <a:r>
              <a:rPr sz="2000" spc="90" dirty="0">
                <a:solidFill>
                  <a:srgbClr val="175F17"/>
                </a:solidFill>
                <a:latin typeface="Arial"/>
                <a:cs typeface="Arial"/>
              </a:rPr>
              <a:t>m</a:t>
            </a:r>
            <a:r>
              <a:rPr sz="2000" spc="5" dirty="0">
                <a:solidFill>
                  <a:srgbClr val="175F17"/>
                </a:solidFill>
                <a:latin typeface="Arial"/>
                <a:cs typeface="Arial"/>
              </a:rPr>
              <a:t>one</a:t>
            </a:r>
            <a:r>
              <a:rPr sz="2000" spc="-200" dirty="0">
                <a:solidFill>
                  <a:srgbClr val="175F17"/>
                </a:solidFill>
                <a:latin typeface="Arial"/>
                <a:cs typeface="Arial"/>
              </a:rPr>
              <a:t>y</a:t>
            </a:r>
            <a:r>
              <a:rPr sz="2000" dirty="0">
                <a:solidFill>
                  <a:srgbClr val="175F17"/>
                </a:solidFill>
                <a:latin typeface="Arial"/>
                <a:cs typeface="Arial"/>
              </a:rPr>
              <a:t>.”</a:t>
            </a:r>
            <a:endParaRPr sz="2000">
              <a:latin typeface="Arial"/>
              <a:cs typeface="Arial"/>
            </a:endParaRPr>
          </a:p>
          <a:p>
            <a:pPr marL="10160" algn="ctr">
              <a:lnSpc>
                <a:spcPct val="100000"/>
              </a:lnSpc>
            </a:pPr>
            <a:r>
              <a:rPr sz="2000" dirty="0">
                <a:solidFill>
                  <a:srgbClr val="175F17"/>
                </a:solidFill>
                <a:latin typeface="Arial"/>
                <a:cs typeface="Arial"/>
              </a:rPr>
              <a:t>–</a:t>
            </a:r>
            <a:r>
              <a:rPr sz="2000" spc="10" dirty="0">
                <a:solidFill>
                  <a:srgbClr val="175F17"/>
                </a:solidFill>
                <a:latin typeface="Arial"/>
                <a:cs typeface="Arial"/>
              </a:rPr>
              <a:t> </a:t>
            </a:r>
            <a:r>
              <a:rPr sz="2000" b="1" spc="10" dirty="0">
                <a:solidFill>
                  <a:srgbClr val="175F17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175F17"/>
                </a:solidFill>
                <a:latin typeface="Arial"/>
                <a:cs typeface="Arial"/>
              </a:rPr>
              <a:t>a</a:t>
            </a:r>
            <a:r>
              <a:rPr sz="2000" b="1" spc="-30" dirty="0">
                <a:solidFill>
                  <a:srgbClr val="175F17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175F17"/>
                </a:solidFill>
                <a:latin typeface="Arial"/>
                <a:cs typeface="Arial"/>
              </a:rPr>
              <a:t>t</a:t>
            </a:r>
            <a:r>
              <a:rPr sz="2000" b="1" spc="-30" dirty="0">
                <a:solidFill>
                  <a:srgbClr val="175F17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75F17"/>
                </a:solidFill>
                <a:latin typeface="Arial"/>
                <a:cs typeface="Arial"/>
              </a:rPr>
              <a:t>Ba</a:t>
            </a:r>
            <a:r>
              <a:rPr sz="2000" b="1" spc="20" dirty="0">
                <a:solidFill>
                  <a:srgbClr val="175F17"/>
                </a:solidFill>
                <a:latin typeface="Arial"/>
                <a:cs typeface="Arial"/>
              </a:rPr>
              <a:t>r</a:t>
            </a:r>
            <a:r>
              <a:rPr sz="2000" b="1" spc="-25" dirty="0">
                <a:solidFill>
                  <a:srgbClr val="175F17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175F17"/>
                </a:solidFill>
                <a:latin typeface="Arial"/>
                <a:cs typeface="Arial"/>
              </a:rPr>
              <a:t>a</a:t>
            </a:r>
            <a:r>
              <a:rPr sz="2000" b="1" spc="20" dirty="0">
                <a:solidFill>
                  <a:srgbClr val="175F17"/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rgbClr val="175F17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42400" y="2357120"/>
            <a:ext cx="2743200" cy="16357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10489" marR="85725" algn="ctr">
              <a:lnSpc>
                <a:spcPct val="100000"/>
              </a:lnSpc>
            </a:pPr>
            <a:r>
              <a:rPr sz="2000" spc="-30" dirty="0">
                <a:solidFill>
                  <a:srgbClr val="175F17"/>
                </a:solidFill>
                <a:latin typeface="Arial"/>
                <a:cs typeface="Arial"/>
              </a:rPr>
              <a:t>“</a:t>
            </a:r>
            <a:r>
              <a:rPr sz="2000" spc="-40" dirty="0">
                <a:solidFill>
                  <a:srgbClr val="175F17"/>
                </a:solidFill>
                <a:latin typeface="Arial"/>
                <a:cs typeface="Arial"/>
              </a:rPr>
              <a:t>G</a:t>
            </a:r>
            <a:r>
              <a:rPr sz="2000" spc="-30" dirty="0">
                <a:solidFill>
                  <a:srgbClr val="175F17"/>
                </a:solidFill>
                <a:latin typeface="Arial"/>
                <a:cs typeface="Arial"/>
              </a:rPr>
              <a:t>r</a:t>
            </a:r>
            <a:r>
              <a:rPr sz="2000" spc="5" dirty="0">
                <a:solidFill>
                  <a:srgbClr val="175F17"/>
                </a:solidFill>
                <a:latin typeface="Arial"/>
                <a:cs typeface="Arial"/>
              </a:rPr>
              <a:t>o</a:t>
            </a:r>
            <a:r>
              <a:rPr sz="2000" spc="35" dirty="0">
                <a:solidFill>
                  <a:srgbClr val="175F17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175F17"/>
                </a:solidFill>
                <a:latin typeface="Arial"/>
                <a:cs typeface="Arial"/>
              </a:rPr>
              <a:t>e</a:t>
            </a:r>
            <a:r>
              <a:rPr sz="2000" spc="-30" dirty="0">
                <a:solidFill>
                  <a:srgbClr val="175F17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175F17"/>
                </a:solidFill>
                <a:latin typeface="Arial"/>
                <a:cs typeface="Arial"/>
              </a:rPr>
              <a:t>s</a:t>
            </a:r>
            <a:r>
              <a:rPr sz="2000" spc="35" dirty="0">
                <a:solidFill>
                  <a:srgbClr val="175F17"/>
                </a:solidFill>
                <a:latin typeface="Arial"/>
                <a:cs typeface="Arial"/>
              </a:rPr>
              <a:t> </a:t>
            </a:r>
            <a:r>
              <a:rPr sz="2000" spc="75" dirty="0">
                <a:solidFill>
                  <a:srgbClr val="175F17"/>
                </a:solidFill>
                <a:latin typeface="Arial"/>
                <a:cs typeface="Arial"/>
              </a:rPr>
              <a:t>w</a:t>
            </a:r>
            <a:r>
              <a:rPr sz="2000" spc="5" dirty="0">
                <a:solidFill>
                  <a:srgbClr val="175F17"/>
                </a:solidFill>
                <a:latin typeface="Arial"/>
                <a:cs typeface="Arial"/>
              </a:rPr>
              <a:t>ou</a:t>
            </a:r>
            <a:r>
              <a:rPr sz="2000" spc="30" dirty="0">
                <a:solidFill>
                  <a:srgbClr val="175F17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175F17"/>
                </a:solidFill>
                <a:latin typeface="Arial"/>
                <a:cs typeface="Arial"/>
              </a:rPr>
              <a:t>d</a:t>
            </a:r>
            <a:r>
              <a:rPr sz="2000" spc="-150" dirty="0">
                <a:solidFill>
                  <a:srgbClr val="175F17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175F17"/>
                </a:solidFill>
                <a:latin typeface="Arial"/>
                <a:cs typeface="Arial"/>
              </a:rPr>
              <a:t>l</a:t>
            </a:r>
            <a:r>
              <a:rPr sz="2000" spc="5" dirty="0">
                <a:solidFill>
                  <a:srgbClr val="175F17"/>
                </a:solidFill>
                <a:latin typeface="Arial"/>
                <a:cs typeface="Arial"/>
              </a:rPr>
              <a:t>o</a:t>
            </a:r>
            <a:r>
              <a:rPr sz="2000" spc="-125" dirty="0">
                <a:solidFill>
                  <a:srgbClr val="175F17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175F17"/>
                </a:solidFill>
                <a:latin typeface="Arial"/>
                <a:cs typeface="Arial"/>
              </a:rPr>
              <a:t>e</a:t>
            </a:r>
            <a:r>
              <a:rPr sz="2000" spc="90" dirty="0">
                <a:solidFill>
                  <a:srgbClr val="175F1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75F17"/>
                </a:solidFill>
                <a:latin typeface="Arial"/>
                <a:cs typeface="Arial"/>
              </a:rPr>
              <a:t>to </a:t>
            </a:r>
            <a:r>
              <a:rPr sz="2000" spc="5" dirty="0">
                <a:solidFill>
                  <a:srgbClr val="175F17"/>
                </a:solidFill>
                <a:latin typeface="Arial"/>
                <a:cs typeface="Arial"/>
              </a:rPr>
              <a:t>ge</a:t>
            </a:r>
            <a:r>
              <a:rPr sz="2000" dirty="0">
                <a:solidFill>
                  <a:srgbClr val="175F17"/>
                </a:solidFill>
                <a:latin typeface="Arial"/>
                <a:cs typeface="Arial"/>
              </a:rPr>
              <a:t>t </a:t>
            </a:r>
            <a:r>
              <a:rPr sz="2000" spc="5" dirty="0">
                <a:solidFill>
                  <a:srgbClr val="175F17"/>
                </a:solidFill>
                <a:latin typeface="Arial"/>
                <a:cs typeface="Arial"/>
              </a:rPr>
              <a:t>ano</a:t>
            </a:r>
            <a:r>
              <a:rPr sz="2000" dirty="0">
                <a:solidFill>
                  <a:srgbClr val="175F17"/>
                </a:solidFill>
                <a:latin typeface="Arial"/>
                <a:cs typeface="Arial"/>
              </a:rPr>
              <a:t>t</a:t>
            </a:r>
            <a:r>
              <a:rPr sz="2000" spc="10" dirty="0">
                <a:solidFill>
                  <a:srgbClr val="175F17"/>
                </a:solidFill>
                <a:latin typeface="Arial"/>
                <a:cs typeface="Arial"/>
              </a:rPr>
              <a:t>h</a:t>
            </a:r>
            <a:r>
              <a:rPr sz="2000" spc="5" dirty="0">
                <a:solidFill>
                  <a:srgbClr val="175F17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175F17"/>
                </a:solidFill>
                <a:latin typeface="Arial"/>
                <a:cs typeface="Arial"/>
              </a:rPr>
              <a:t>r</a:t>
            </a:r>
            <a:r>
              <a:rPr sz="2000" spc="-105" dirty="0">
                <a:solidFill>
                  <a:srgbClr val="175F1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75F17"/>
                </a:solidFill>
                <a:latin typeface="Arial"/>
                <a:cs typeface="Arial"/>
              </a:rPr>
              <a:t>f</a:t>
            </a:r>
            <a:r>
              <a:rPr sz="2000" spc="10" dirty="0">
                <a:solidFill>
                  <a:srgbClr val="175F17"/>
                </a:solidFill>
                <a:latin typeface="Arial"/>
                <a:cs typeface="Arial"/>
              </a:rPr>
              <a:t>o</a:t>
            </a:r>
            <a:r>
              <a:rPr sz="2000" spc="5" dirty="0">
                <a:solidFill>
                  <a:srgbClr val="175F17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175F17"/>
                </a:solidFill>
                <a:latin typeface="Arial"/>
                <a:cs typeface="Arial"/>
              </a:rPr>
              <a:t>r</a:t>
            </a:r>
            <a:r>
              <a:rPr sz="2000" spc="-30" dirty="0">
                <a:solidFill>
                  <a:srgbClr val="175F1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75F17"/>
                </a:solidFill>
                <a:latin typeface="Arial"/>
                <a:cs typeface="Arial"/>
              </a:rPr>
              <a:t>to</a:t>
            </a:r>
            <a:r>
              <a:rPr sz="2000" spc="5" dirty="0">
                <a:solidFill>
                  <a:srgbClr val="175F1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75F17"/>
                </a:solidFill>
                <a:latin typeface="Arial"/>
                <a:cs typeface="Arial"/>
              </a:rPr>
              <a:t>f</a:t>
            </a:r>
            <a:r>
              <a:rPr sz="2000" spc="30" dirty="0">
                <a:solidFill>
                  <a:srgbClr val="175F17"/>
                </a:solidFill>
                <a:latin typeface="Arial"/>
                <a:cs typeface="Arial"/>
              </a:rPr>
              <a:t>i</a:t>
            </a:r>
            <a:r>
              <a:rPr sz="2000" spc="-125" dirty="0">
                <a:solidFill>
                  <a:srgbClr val="175F17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175F17"/>
                </a:solidFill>
                <a:latin typeface="Arial"/>
                <a:cs typeface="Arial"/>
              </a:rPr>
              <a:t>e da</a:t>
            </a:r>
            <a:r>
              <a:rPr sz="2000" spc="-45" dirty="0">
                <a:solidFill>
                  <a:srgbClr val="175F17"/>
                </a:solidFill>
                <a:latin typeface="Arial"/>
                <a:cs typeface="Arial"/>
              </a:rPr>
              <a:t>y</a:t>
            </a:r>
            <a:r>
              <a:rPr sz="2000" dirty="0">
                <a:solidFill>
                  <a:srgbClr val="175F17"/>
                </a:solidFill>
                <a:latin typeface="Arial"/>
                <a:cs typeface="Arial"/>
              </a:rPr>
              <a:t>s</a:t>
            </a:r>
            <a:r>
              <a:rPr sz="2000" spc="35" dirty="0">
                <a:solidFill>
                  <a:srgbClr val="175F17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75F17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175F17"/>
                </a:solidFill>
                <a:latin typeface="Arial"/>
                <a:cs typeface="Arial"/>
              </a:rPr>
              <a:t>f</a:t>
            </a:r>
            <a:r>
              <a:rPr sz="2000" spc="-75" dirty="0">
                <a:solidFill>
                  <a:srgbClr val="175F17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175F17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175F17"/>
                </a:solidFill>
                <a:latin typeface="Arial"/>
                <a:cs typeface="Arial"/>
              </a:rPr>
              <a:t>he</a:t>
            </a:r>
            <a:r>
              <a:rPr sz="2000" spc="30" dirty="0">
                <a:solidFill>
                  <a:srgbClr val="175F17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175F17"/>
                </a:solidFill>
                <a:latin typeface="Arial"/>
                <a:cs typeface="Arial"/>
              </a:rPr>
              <a:t>f</a:t>
            </a:r>
            <a:r>
              <a:rPr sz="2000" spc="-75" dirty="0">
                <a:solidFill>
                  <a:srgbClr val="175F17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175F17"/>
                </a:solidFill>
                <a:latin typeface="Arial"/>
                <a:cs typeface="Arial"/>
              </a:rPr>
              <a:t>li</a:t>
            </a:r>
            <a:r>
              <a:rPr sz="2000" dirty="0">
                <a:solidFill>
                  <a:srgbClr val="175F17"/>
                </a:solidFill>
                <a:latin typeface="Arial"/>
                <a:cs typeface="Arial"/>
              </a:rPr>
              <a:t>fe</a:t>
            </a:r>
            <a:r>
              <a:rPr sz="2000" spc="-70" dirty="0">
                <a:solidFill>
                  <a:srgbClr val="175F17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75F17"/>
                </a:solidFill>
                <a:latin typeface="Arial"/>
                <a:cs typeface="Arial"/>
              </a:rPr>
              <a:t>f</a:t>
            </a:r>
            <a:r>
              <a:rPr sz="2000" spc="5" dirty="0">
                <a:solidFill>
                  <a:srgbClr val="175F17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175F17"/>
                </a:solidFill>
                <a:latin typeface="Arial"/>
                <a:cs typeface="Arial"/>
              </a:rPr>
              <a:t>r </a:t>
            </a:r>
            <a:r>
              <a:rPr sz="2000" spc="35" dirty="0">
                <a:solidFill>
                  <a:srgbClr val="175F17"/>
                </a:solidFill>
                <a:latin typeface="Arial"/>
                <a:cs typeface="Arial"/>
              </a:rPr>
              <a:t>l</a:t>
            </a:r>
            <a:r>
              <a:rPr sz="2000" spc="5" dirty="0">
                <a:solidFill>
                  <a:srgbClr val="175F17"/>
                </a:solidFill>
                <a:latin typeface="Arial"/>
                <a:cs typeface="Arial"/>
              </a:rPr>
              <a:t>ea</a:t>
            </a:r>
            <a:r>
              <a:rPr sz="2000" dirty="0">
                <a:solidFill>
                  <a:srgbClr val="175F17"/>
                </a:solidFill>
                <a:latin typeface="Arial"/>
                <a:cs typeface="Arial"/>
              </a:rPr>
              <a:t>fy</a:t>
            </a:r>
            <a:r>
              <a:rPr sz="2000" spc="-35" dirty="0">
                <a:solidFill>
                  <a:srgbClr val="175F17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175F17"/>
                </a:solidFill>
                <a:latin typeface="Arial"/>
                <a:cs typeface="Arial"/>
              </a:rPr>
              <a:t>g</a:t>
            </a:r>
            <a:r>
              <a:rPr sz="2000" spc="-25" dirty="0">
                <a:solidFill>
                  <a:srgbClr val="175F17"/>
                </a:solidFill>
                <a:latin typeface="Arial"/>
                <a:cs typeface="Arial"/>
              </a:rPr>
              <a:t>r</a:t>
            </a:r>
            <a:r>
              <a:rPr sz="2000" spc="5" dirty="0">
                <a:solidFill>
                  <a:srgbClr val="175F17"/>
                </a:solidFill>
                <a:latin typeface="Arial"/>
                <a:cs typeface="Arial"/>
              </a:rPr>
              <a:t>een</a:t>
            </a:r>
            <a:r>
              <a:rPr sz="2000" spc="40" dirty="0">
                <a:solidFill>
                  <a:srgbClr val="175F17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175F17"/>
                </a:solidFill>
                <a:latin typeface="Arial"/>
                <a:cs typeface="Arial"/>
              </a:rPr>
              <a:t>.”</a:t>
            </a:r>
            <a:endParaRPr sz="2000">
              <a:latin typeface="Arial"/>
              <a:cs typeface="Arial"/>
            </a:endParaRPr>
          </a:p>
          <a:p>
            <a:pPr marL="22860" algn="ctr">
              <a:lnSpc>
                <a:spcPct val="100000"/>
              </a:lnSpc>
            </a:pPr>
            <a:r>
              <a:rPr sz="2000" dirty="0">
                <a:solidFill>
                  <a:srgbClr val="175F17"/>
                </a:solidFill>
                <a:latin typeface="Arial"/>
                <a:cs typeface="Arial"/>
              </a:rPr>
              <a:t>–</a:t>
            </a:r>
            <a:r>
              <a:rPr sz="2000" spc="10" dirty="0">
                <a:solidFill>
                  <a:srgbClr val="175F17"/>
                </a:solidFill>
                <a:latin typeface="Arial"/>
                <a:cs typeface="Arial"/>
              </a:rPr>
              <a:t> </a:t>
            </a:r>
            <a:r>
              <a:rPr sz="2000" b="1" spc="10" dirty="0">
                <a:solidFill>
                  <a:srgbClr val="175F17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175F17"/>
                </a:solidFill>
                <a:latin typeface="Arial"/>
                <a:cs typeface="Arial"/>
              </a:rPr>
              <a:t>i</a:t>
            </a:r>
            <a:r>
              <a:rPr sz="2000" b="1" spc="10" dirty="0">
                <a:solidFill>
                  <a:srgbClr val="175F17"/>
                </a:solidFill>
                <a:latin typeface="Arial"/>
                <a:cs typeface="Arial"/>
              </a:rPr>
              <a:t>k</a:t>
            </a:r>
            <a:r>
              <a:rPr sz="2000" b="1" spc="5" dirty="0">
                <a:solidFill>
                  <a:srgbClr val="175F17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175F17"/>
                </a:solidFill>
                <a:latin typeface="Arial"/>
                <a:cs typeface="Arial"/>
              </a:rPr>
              <a:t>y</a:t>
            </a:r>
            <a:r>
              <a:rPr sz="2000" b="1" spc="-70" dirty="0">
                <a:solidFill>
                  <a:srgbClr val="175F17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175F17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175F17"/>
                </a:solidFill>
                <a:latin typeface="Arial"/>
                <a:cs typeface="Arial"/>
              </a:rPr>
              <a:t>u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97840" y="1960879"/>
            <a:ext cx="1828800" cy="1828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05459" y="2793660"/>
            <a:ext cx="1838325" cy="534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3040">
              <a:lnSpc>
                <a:spcPts val="2000"/>
              </a:lnSpc>
            </a:pPr>
            <a:r>
              <a:rPr sz="2000" spc="-135" dirty="0">
                <a:solidFill>
                  <a:srgbClr val="175F17"/>
                </a:solidFill>
                <a:latin typeface="Arial Narrow"/>
                <a:cs typeface="Arial Narrow"/>
              </a:rPr>
              <a:t>V</a:t>
            </a:r>
            <a:r>
              <a:rPr sz="2000" spc="-35" dirty="0">
                <a:solidFill>
                  <a:srgbClr val="175F17"/>
                </a:solidFill>
                <a:latin typeface="Arial Narrow"/>
                <a:cs typeface="Arial Narrow"/>
              </a:rPr>
              <a:t>e</a:t>
            </a:r>
            <a:r>
              <a:rPr sz="2000" spc="10" dirty="0">
                <a:solidFill>
                  <a:srgbClr val="175F17"/>
                </a:solidFill>
                <a:latin typeface="Arial Narrow"/>
                <a:cs typeface="Arial Narrow"/>
              </a:rPr>
              <a:t>r</a:t>
            </a:r>
            <a:r>
              <a:rPr sz="2000" spc="20" dirty="0">
                <a:solidFill>
                  <a:srgbClr val="175F17"/>
                </a:solidFill>
                <a:latin typeface="Arial Narrow"/>
                <a:cs typeface="Arial Narrow"/>
              </a:rPr>
              <a:t>t</a:t>
            </a:r>
            <a:r>
              <a:rPr sz="2000" spc="-45" dirty="0">
                <a:solidFill>
                  <a:srgbClr val="175F17"/>
                </a:solidFill>
                <a:latin typeface="Arial Narrow"/>
                <a:cs typeface="Arial Narrow"/>
              </a:rPr>
              <a:t>i</a:t>
            </a:r>
            <a:r>
              <a:rPr sz="2000" spc="-20" dirty="0">
                <a:solidFill>
                  <a:srgbClr val="175F17"/>
                </a:solidFill>
                <a:latin typeface="Arial Narrow"/>
                <a:cs typeface="Arial Narrow"/>
              </a:rPr>
              <a:t>c</a:t>
            </a:r>
            <a:r>
              <a:rPr sz="2000" spc="-35" dirty="0">
                <a:solidFill>
                  <a:srgbClr val="175F17"/>
                </a:solidFill>
                <a:latin typeface="Arial Narrow"/>
                <a:cs typeface="Arial Narrow"/>
              </a:rPr>
              <a:t>a</a:t>
            </a:r>
            <a:r>
              <a:rPr sz="2000" dirty="0">
                <a:solidFill>
                  <a:srgbClr val="175F17"/>
                </a:solidFill>
                <a:latin typeface="Arial Narrow"/>
                <a:cs typeface="Arial Narrow"/>
              </a:rPr>
              <a:t>l</a:t>
            </a:r>
            <a:r>
              <a:rPr sz="2000" spc="140" dirty="0">
                <a:solidFill>
                  <a:srgbClr val="175F17"/>
                </a:solidFill>
                <a:latin typeface="Arial Narrow"/>
                <a:cs typeface="Arial Narrow"/>
              </a:rPr>
              <a:t> </a:t>
            </a:r>
            <a:r>
              <a:rPr sz="2000" spc="20" dirty="0">
                <a:solidFill>
                  <a:srgbClr val="175F17"/>
                </a:solidFill>
                <a:latin typeface="Arial Narrow"/>
                <a:cs typeface="Arial Narrow"/>
              </a:rPr>
              <a:t>f</a:t>
            </a:r>
            <a:r>
              <a:rPr sz="2000" spc="-35" dirty="0">
                <a:solidFill>
                  <a:srgbClr val="175F17"/>
                </a:solidFill>
                <a:latin typeface="Arial Narrow"/>
                <a:cs typeface="Arial Narrow"/>
              </a:rPr>
              <a:t>a</a:t>
            </a:r>
            <a:r>
              <a:rPr sz="2000" spc="10" dirty="0">
                <a:solidFill>
                  <a:srgbClr val="175F17"/>
                </a:solidFill>
                <a:latin typeface="Arial Narrow"/>
                <a:cs typeface="Arial Narrow"/>
              </a:rPr>
              <a:t>r</a:t>
            </a:r>
            <a:r>
              <a:rPr sz="2000" spc="-90" dirty="0">
                <a:solidFill>
                  <a:srgbClr val="175F17"/>
                </a:solidFill>
                <a:latin typeface="Arial Narrow"/>
                <a:cs typeface="Arial Narrow"/>
              </a:rPr>
              <a:t>m</a:t>
            </a:r>
            <a:r>
              <a:rPr sz="2000" spc="-45" dirty="0">
                <a:solidFill>
                  <a:srgbClr val="175F17"/>
                </a:solidFill>
                <a:latin typeface="Arial Narrow"/>
                <a:cs typeface="Arial Narrow"/>
              </a:rPr>
              <a:t>i</a:t>
            </a:r>
            <a:r>
              <a:rPr sz="2000" spc="-35" dirty="0">
                <a:solidFill>
                  <a:srgbClr val="175F17"/>
                </a:solidFill>
                <a:latin typeface="Arial Narrow"/>
                <a:cs typeface="Arial Narrow"/>
              </a:rPr>
              <a:t>n</a:t>
            </a:r>
            <a:r>
              <a:rPr sz="2000" dirty="0">
                <a:solidFill>
                  <a:srgbClr val="175F17"/>
                </a:solidFill>
                <a:latin typeface="Arial Narrow"/>
                <a:cs typeface="Arial Narrow"/>
              </a:rPr>
              <a:t>g </a:t>
            </a:r>
            <a:r>
              <a:rPr sz="2000" spc="-35" dirty="0">
                <a:solidFill>
                  <a:srgbClr val="175F17"/>
                </a:solidFill>
                <a:latin typeface="Arial Narrow"/>
                <a:cs typeface="Arial Narrow"/>
              </a:rPr>
              <a:t>doe</a:t>
            </a:r>
            <a:r>
              <a:rPr sz="2000" spc="-20" dirty="0">
                <a:solidFill>
                  <a:srgbClr val="175F17"/>
                </a:solidFill>
                <a:latin typeface="Arial Narrow"/>
                <a:cs typeface="Arial Narrow"/>
              </a:rPr>
              <a:t>s</a:t>
            </a:r>
            <a:r>
              <a:rPr sz="2000" spc="-35" dirty="0">
                <a:solidFill>
                  <a:srgbClr val="175F17"/>
                </a:solidFill>
                <a:latin typeface="Arial Narrow"/>
                <a:cs typeface="Arial Narrow"/>
              </a:rPr>
              <a:t>n</a:t>
            </a:r>
            <a:r>
              <a:rPr sz="2000" spc="30" dirty="0">
                <a:solidFill>
                  <a:srgbClr val="175F17"/>
                </a:solidFill>
                <a:latin typeface="Arial Narrow"/>
                <a:cs typeface="Arial Narrow"/>
              </a:rPr>
              <a:t>’</a:t>
            </a:r>
            <a:r>
              <a:rPr sz="2000" dirty="0">
                <a:solidFill>
                  <a:srgbClr val="175F17"/>
                </a:solidFill>
                <a:latin typeface="Arial Narrow"/>
                <a:cs typeface="Arial Narrow"/>
              </a:rPr>
              <a:t>t</a:t>
            </a:r>
            <a:r>
              <a:rPr sz="2000" spc="120" dirty="0">
                <a:solidFill>
                  <a:srgbClr val="175F17"/>
                </a:solidFill>
                <a:latin typeface="Arial Narrow"/>
                <a:cs typeface="Arial Narrow"/>
              </a:rPr>
              <a:t> </a:t>
            </a:r>
            <a:r>
              <a:rPr sz="2000" spc="-35" dirty="0">
                <a:solidFill>
                  <a:srgbClr val="175F17"/>
                </a:solidFill>
                <a:latin typeface="Arial Narrow"/>
                <a:cs typeface="Arial Narrow"/>
              </a:rPr>
              <a:t>u</a:t>
            </a:r>
            <a:r>
              <a:rPr sz="2000" spc="-20" dirty="0">
                <a:solidFill>
                  <a:srgbClr val="175F17"/>
                </a:solidFill>
                <a:latin typeface="Arial Narrow"/>
                <a:cs typeface="Arial Narrow"/>
              </a:rPr>
              <a:t>s</a:t>
            </a:r>
            <a:r>
              <a:rPr sz="2000" dirty="0">
                <a:solidFill>
                  <a:srgbClr val="175F17"/>
                </a:solidFill>
                <a:latin typeface="Arial Narrow"/>
                <a:cs typeface="Arial Narrow"/>
              </a:rPr>
              <a:t>e</a:t>
            </a:r>
            <a:r>
              <a:rPr sz="2000" spc="-15" dirty="0">
                <a:solidFill>
                  <a:srgbClr val="175F17"/>
                </a:solidFill>
                <a:latin typeface="Arial Narrow"/>
                <a:cs typeface="Arial Narrow"/>
              </a:rPr>
              <a:t> </a:t>
            </a:r>
            <a:r>
              <a:rPr sz="2000" spc="-35" dirty="0">
                <a:solidFill>
                  <a:srgbClr val="175F17"/>
                </a:solidFill>
                <a:latin typeface="Arial Narrow"/>
                <a:cs typeface="Arial Narrow"/>
              </a:rPr>
              <a:t>an</a:t>
            </a:r>
            <a:r>
              <a:rPr sz="2000" dirty="0">
                <a:solidFill>
                  <a:srgbClr val="175F17"/>
                </a:solidFill>
                <a:latin typeface="Arial Narrow"/>
                <a:cs typeface="Arial Narrow"/>
              </a:rPr>
              <a:t>y</a:t>
            </a:r>
            <a:r>
              <a:rPr sz="2000" spc="80" dirty="0">
                <a:solidFill>
                  <a:srgbClr val="175F17"/>
                </a:solidFill>
                <a:latin typeface="Arial Narrow"/>
                <a:cs typeface="Arial Narrow"/>
              </a:rPr>
              <a:t> </a:t>
            </a:r>
            <a:r>
              <a:rPr sz="2000" spc="-20" dirty="0">
                <a:solidFill>
                  <a:srgbClr val="175F17"/>
                </a:solidFill>
                <a:latin typeface="Arial Narrow"/>
                <a:cs typeface="Arial Narrow"/>
              </a:rPr>
              <a:t>s</a:t>
            </a:r>
            <a:r>
              <a:rPr sz="2000" spc="-35" dirty="0">
                <a:solidFill>
                  <a:srgbClr val="175F17"/>
                </a:solidFill>
                <a:latin typeface="Arial Narrow"/>
                <a:cs typeface="Arial Narrow"/>
              </a:rPr>
              <a:t>o</a:t>
            </a:r>
            <a:r>
              <a:rPr sz="2000" spc="-45" dirty="0">
                <a:solidFill>
                  <a:srgbClr val="175F17"/>
                </a:solidFill>
                <a:latin typeface="Arial Narrow"/>
                <a:cs typeface="Arial Narrow"/>
              </a:rPr>
              <a:t>i</a:t>
            </a:r>
            <a:r>
              <a:rPr sz="2000" dirty="0">
                <a:solidFill>
                  <a:srgbClr val="175F17"/>
                </a:solidFill>
                <a:latin typeface="Arial Narrow"/>
                <a:cs typeface="Arial Narrow"/>
              </a:rPr>
              <a:t>l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3862" y="4534830"/>
            <a:ext cx="3643629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175F17"/>
                </a:solidFill>
                <a:latin typeface="Arial Narrow"/>
                <a:cs typeface="Arial Narrow"/>
              </a:rPr>
              <a:t>G</a:t>
            </a:r>
            <a:r>
              <a:rPr sz="2000" spc="-45" dirty="0">
                <a:solidFill>
                  <a:srgbClr val="175F17"/>
                </a:solidFill>
                <a:latin typeface="Arial Narrow"/>
                <a:cs typeface="Arial Narrow"/>
              </a:rPr>
              <a:t>l</a:t>
            </a:r>
            <a:r>
              <a:rPr sz="2000" spc="-35" dirty="0">
                <a:solidFill>
                  <a:srgbClr val="175F17"/>
                </a:solidFill>
                <a:latin typeface="Arial Narrow"/>
                <a:cs typeface="Arial Narrow"/>
              </a:rPr>
              <a:t>oba</a:t>
            </a:r>
            <a:r>
              <a:rPr sz="2000" dirty="0">
                <a:solidFill>
                  <a:srgbClr val="175F17"/>
                </a:solidFill>
                <a:latin typeface="Arial Narrow"/>
                <a:cs typeface="Arial Narrow"/>
              </a:rPr>
              <a:t>l</a:t>
            </a:r>
            <a:r>
              <a:rPr sz="2000" spc="135" dirty="0">
                <a:solidFill>
                  <a:srgbClr val="175F17"/>
                </a:solidFill>
                <a:latin typeface="Arial Narrow"/>
                <a:cs typeface="Arial Narrow"/>
              </a:rPr>
              <a:t> </a:t>
            </a:r>
            <a:r>
              <a:rPr sz="2000" spc="-25" dirty="0">
                <a:solidFill>
                  <a:srgbClr val="175F17"/>
                </a:solidFill>
                <a:latin typeface="Arial Narrow"/>
                <a:cs typeface="Arial Narrow"/>
              </a:rPr>
              <a:t>s</a:t>
            </a:r>
            <a:r>
              <a:rPr sz="2000" spc="-35" dirty="0">
                <a:solidFill>
                  <a:srgbClr val="175F17"/>
                </a:solidFill>
                <a:latin typeface="Arial Narrow"/>
                <a:cs typeface="Arial Narrow"/>
              </a:rPr>
              <a:t>upp</a:t>
            </a:r>
            <a:r>
              <a:rPr sz="2000" spc="-45" dirty="0">
                <a:solidFill>
                  <a:srgbClr val="175F17"/>
                </a:solidFill>
                <a:latin typeface="Arial Narrow"/>
                <a:cs typeface="Arial Narrow"/>
              </a:rPr>
              <a:t>l</a:t>
            </a:r>
            <a:r>
              <a:rPr sz="2000" dirty="0">
                <a:solidFill>
                  <a:srgbClr val="175F17"/>
                </a:solidFill>
                <a:latin typeface="Arial Narrow"/>
                <a:cs typeface="Arial Narrow"/>
              </a:rPr>
              <a:t>y</a:t>
            </a:r>
            <a:r>
              <a:rPr sz="2000" spc="160" dirty="0">
                <a:solidFill>
                  <a:srgbClr val="175F17"/>
                </a:solidFill>
                <a:latin typeface="Arial Narrow"/>
                <a:cs typeface="Arial Narrow"/>
              </a:rPr>
              <a:t> </a:t>
            </a:r>
            <a:r>
              <a:rPr sz="2000" spc="-35" dirty="0">
                <a:solidFill>
                  <a:srgbClr val="175F17"/>
                </a:solidFill>
                <a:latin typeface="Arial Narrow"/>
                <a:cs typeface="Arial Narrow"/>
              </a:rPr>
              <a:t>o</a:t>
            </a:r>
            <a:r>
              <a:rPr sz="2000" dirty="0">
                <a:solidFill>
                  <a:srgbClr val="175F17"/>
                </a:solidFill>
                <a:latin typeface="Arial Narrow"/>
                <a:cs typeface="Arial Narrow"/>
              </a:rPr>
              <a:t>f</a:t>
            </a:r>
            <a:r>
              <a:rPr sz="2000" spc="-35" dirty="0">
                <a:solidFill>
                  <a:srgbClr val="175F17"/>
                </a:solidFill>
                <a:latin typeface="Arial Narrow"/>
                <a:cs typeface="Arial Narrow"/>
              </a:rPr>
              <a:t> </a:t>
            </a:r>
            <a:r>
              <a:rPr sz="2000" spc="20" dirty="0">
                <a:solidFill>
                  <a:srgbClr val="175F17"/>
                </a:solidFill>
                <a:latin typeface="Arial Narrow"/>
                <a:cs typeface="Arial Narrow"/>
              </a:rPr>
              <a:t>f</a:t>
            </a:r>
            <a:r>
              <a:rPr sz="2000" spc="10" dirty="0">
                <a:solidFill>
                  <a:srgbClr val="175F17"/>
                </a:solidFill>
                <a:latin typeface="Arial Narrow"/>
                <a:cs typeface="Arial Narrow"/>
              </a:rPr>
              <a:t>r</a:t>
            </a:r>
            <a:r>
              <a:rPr sz="2000" spc="-35" dirty="0">
                <a:solidFill>
                  <a:srgbClr val="175F17"/>
                </a:solidFill>
                <a:latin typeface="Arial Narrow"/>
                <a:cs typeface="Arial Narrow"/>
              </a:rPr>
              <a:t>u</a:t>
            </a:r>
            <a:r>
              <a:rPr sz="2000" spc="-45" dirty="0">
                <a:solidFill>
                  <a:srgbClr val="175F17"/>
                </a:solidFill>
                <a:latin typeface="Arial Narrow"/>
                <a:cs typeface="Arial Narrow"/>
              </a:rPr>
              <a:t>i</a:t>
            </a:r>
            <a:r>
              <a:rPr sz="2000" spc="20" dirty="0">
                <a:solidFill>
                  <a:srgbClr val="175F17"/>
                </a:solidFill>
                <a:latin typeface="Arial Narrow"/>
                <a:cs typeface="Arial Narrow"/>
              </a:rPr>
              <a:t>t</a:t>
            </a:r>
            <a:r>
              <a:rPr sz="2000" dirty="0">
                <a:solidFill>
                  <a:srgbClr val="175F17"/>
                </a:solidFill>
                <a:latin typeface="Arial Narrow"/>
                <a:cs typeface="Arial Narrow"/>
              </a:rPr>
              <a:t>s &amp;</a:t>
            </a:r>
            <a:r>
              <a:rPr sz="2000" spc="40" dirty="0">
                <a:solidFill>
                  <a:srgbClr val="175F17"/>
                </a:solidFill>
                <a:latin typeface="Arial Narrow"/>
                <a:cs typeface="Arial Narrow"/>
              </a:rPr>
              <a:t> </a:t>
            </a:r>
            <a:r>
              <a:rPr sz="2000" spc="-105" dirty="0">
                <a:solidFill>
                  <a:srgbClr val="175F17"/>
                </a:solidFill>
                <a:latin typeface="Arial Narrow"/>
                <a:cs typeface="Arial Narrow"/>
              </a:rPr>
              <a:t>v</a:t>
            </a:r>
            <a:r>
              <a:rPr sz="2000" spc="-35" dirty="0">
                <a:solidFill>
                  <a:srgbClr val="175F17"/>
                </a:solidFill>
                <a:latin typeface="Arial Narrow"/>
                <a:cs typeface="Arial Narrow"/>
              </a:rPr>
              <a:t>ege</a:t>
            </a:r>
            <a:r>
              <a:rPr sz="2000" spc="20" dirty="0">
                <a:solidFill>
                  <a:srgbClr val="175F17"/>
                </a:solidFill>
                <a:latin typeface="Arial Narrow"/>
                <a:cs typeface="Arial Narrow"/>
              </a:rPr>
              <a:t>t</a:t>
            </a:r>
            <a:r>
              <a:rPr sz="2000" spc="-35" dirty="0">
                <a:solidFill>
                  <a:srgbClr val="175F17"/>
                </a:solidFill>
                <a:latin typeface="Arial Narrow"/>
                <a:cs typeface="Arial Narrow"/>
              </a:rPr>
              <a:t>ab</a:t>
            </a:r>
            <a:r>
              <a:rPr sz="2000" spc="-45" dirty="0">
                <a:solidFill>
                  <a:srgbClr val="175F17"/>
                </a:solidFill>
                <a:latin typeface="Arial Narrow"/>
                <a:cs typeface="Arial Narrow"/>
              </a:rPr>
              <a:t>l</a:t>
            </a:r>
            <a:r>
              <a:rPr sz="2000" spc="-35" dirty="0">
                <a:solidFill>
                  <a:srgbClr val="175F17"/>
                </a:solidFill>
                <a:latin typeface="Arial Narrow"/>
                <a:cs typeface="Arial Narrow"/>
              </a:rPr>
              <a:t>e</a:t>
            </a:r>
            <a:r>
              <a:rPr sz="2000" dirty="0">
                <a:solidFill>
                  <a:srgbClr val="175F17"/>
                </a:solidFill>
                <a:latin typeface="Arial Narrow"/>
                <a:cs typeface="Arial Narrow"/>
              </a:rPr>
              <a:t>s </a:t>
            </a:r>
            <a:r>
              <a:rPr sz="2000" spc="-135" dirty="0">
                <a:solidFill>
                  <a:srgbClr val="175F17"/>
                </a:solidFill>
                <a:latin typeface="Arial Narrow"/>
                <a:cs typeface="Arial Narrow"/>
              </a:rPr>
              <a:t> </a:t>
            </a:r>
            <a:r>
              <a:rPr sz="2000" spc="-35" dirty="0">
                <a:solidFill>
                  <a:srgbClr val="175F17"/>
                </a:solidFill>
                <a:latin typeface="Arial Narrow"/>
                <a:cs typeface="Arial Narrow"/>
              </a:rPr>
              <a:t>a</a:t>
            </a:r>
            <a:r>
              <a:rPr sz="2000" spc="10" dirty="0">
                <a:solidFill>
                  <a:srgbClr val="175F17"/>
                </a:solidFill>
                <a:latin typeface="Arial Narrow"/>
                <a:cs typeface="Arial Narrow"/>
              </a:rPr>
              <a:t>r</a:t>
            </a:r>
            <a:r>
              <a:rPr sz="2000" dirty="0">
                <a:solidFill>
                  <a:srgbClr val="175F17"/>
                </a:solidFill>
                <a:latin typeface="Arial Narrow"/>
                <a:cs typeface="Arial Narrow"/>
              </a:rPr>
              <a:t>e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930400" y="4836159"/>
            <a:ext cx="1686560" cy="12801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63600" y="4836159"/>
            <a:ext cx="1574800" cy="12801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29360" y="4744720"/>
            <a:ext cx="1701800" cy="17018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72639" y="5069840"/>
            <a:ext cx="1071880" cy="11633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213485" y="5116445"/>
            <a:ext cx="2072005" cy="1245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905" algn="ctr">
              <a:lnSpc>
                <a:spcPct val="100000"/>
              </a:lnSpc>
            </a:pPr>
            <a:r>
              <a:rPr sz="6000" b="1" spc="-20" dirty="0">
                <a:solidFill>
                  <a:srgbClr val="FFFFFF"/>
                </a:solidFill>
                <a:latin typeface="Arial Narrow"/>
                <a:cs typeface="Arial Narrow"/>
              </a:rPr>
              <a:t>22</a:t>
            </a:r>
            <a:r>
              <a:rPr sz="4000" b="1" dirty="0">
                <a:solidFill>
                  <a:srgbClr val="FFFFFF"/>
                </a:solidFill>
                <a:latin typeface="Arial Narrow"/>
                <a:cs typeface="Arial Narrow"/>
              </a:rPr>
              <a:t>%</a:t>
            </a:r>
            <a:endParaRPr sz="40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  <a:spcBef>
                <a:spcPts val="1315"/>
              </a:spcBef>
            </a:pPr>
            <a:r>
              <a:rPr sz="1850" spc="-50" dirty="0">
                <a:solidFill>
                  <a:srgbClr val="175F17"/>
                </a:solidFill>
                <a:latin typeface="Arial Narrow"/>
                <a:cs typeface="Arial Narrow"/>
              </a:rPr>
              <a:t>s</a:t>
            </a:r>
            <a:r>
              <a:rPr sz="1850" spc="-55" dirty="0">
                <a:solidFill>
                  <a:srgbClr val="175F17"/>
                </a:solidFill>
                <a:latin typeface="Arial Narrow"/>
                <a:cs typeface="Arial Narrow"/>
              </a:rPr>
              <a:t>ho</a:t>
            </a:r>
            <a:r>
              <a:rPr sz="1850" spc="-30" dirty="0">
                <a:solidFill>
                  <a:srgbClr val="175F17"/>
                </a:solidFill>
                <a:latin typeface="Arial Narrow"/>
                <a:cs typeface="Arial Narrow"/>
              </a:rPr>
              <a:t>r</a:t>
            </a:r>
            <a:r>
              <a:rPr sz="1850" spc="-5" dirty="0">
                <a:solidFill>
                  <a:srgbClr val="175F17"/>
                </a:solidFill>
                <a:latin typeface="Arial Narrow"/>
                <a:cs typeface="Arial Narrow"/>
              </a:rPr>
              <a:t>t</a:t>
            </a:r>
            <a:r>
              <a:rPr sz="1850" spc="35" dirty="0">
                <a:solidFill>
                  <a:srgbClr val="175F17"/>
                </a:solidFill>
                <a:latin typeface="Arial Narrow"/>
                <a:cs typeface="Arial Narrow"/>
              </a:rPr>
              <a:t> </a:t>
            </a:r>
            <a:r>
              <a:rPr sz="1850" spc="-55" dirty="0">
                <a:solidFill>
                  <a:srgbClr val="175F17"/>
                </a:solidFill>
                <a:latin typeface="Arial Narrow"/>
                <a:cs typeface="Arial Narrow"/>
              </a:rPr>
              <a:t>o</a:t>
            </a:r>
            <a:r>
              <a:rPr sz="1850" spc="-5" dirty="0">
                <a:solidFill>
                  <a:srgbClr val="175F17"/>
                </a:solidFill>
                <a:latin typeface="Arial Narrow"/>
                <a:cs typeface="Arial Narrow"/>
              </a:rPr>
              <a:t>f</a:t>
            </a:r>
            <a:r>
              <a:rPr sz="1850" spc="35" dirty="0">
                <a:solidFill>
                  <a:srgbClr val="175F17"/>
                </a:solidFill>
                <a:latin typeface="Arial Narrow"/>
                <a:cs typeface="Arial Narrow"/>
              </a:rPr>
              <a:t> </a:t>
            </a:r>
            <a:r>
              <a:rPr sz="1850" spc="-55" dirty="0">
                <a:solidFill>
                  <a:srgbClr val="175F17"/>
                </a:solidFill>
                <a:latin typeface="Arial Narrow"/>
                <a:cs typeface="Arial Narrow"/>
              </a:rPr>
              <a:t>nu</a:t>
            </a:r>
            <a:r>
              <a:rPr sz="1850" spc="-30" dirty="0">
                <a:solidFill>
                  <a:srgbClr val="175F17"/>
                </a:solidFill>
                <a:latin typeface="Arial Narrow"/>
                <a:cs typeface="Arial Narrow"/>
              </a:rPr>
              <a:t>tr</a:t>
            </a:r>
            <a:r>
              <a:rPr sz="1850" spc="-20" dirty="0">
                <a:solidFill>
                  <a:srgbClr val="175F17"/>
                </a:solidFill>
                <a:latin typeface="Arial Narrow"/>
                <a:cs typeface="Arial Narrow"/>
              </a:rPr>
              <a:t>i</a:t>
            </a:r>
            <a:r>
              <a:rPr sz="1850" spc="-30" dirty="0">
                <a:solidFill>
                  <a:srgbClr val="175F17"/>
                </a:solidFill>
                <a:latin typeface="Arial Narrow"/>
                <a:cs typeface="Arial Narrow"/>
              </a:rPr>
              <a:t>t</a:t>
            </a:r>
            <a:r>
              <a:rPr sz="1850" spc="-20" dirty="0">
                <a:solidFill>
                  <a:srgbClr val="175F17"/>
                </a:solidFill>
                <a:latin typeface="Arial Narrow"/>
                <a:cs typeface="Arial Narrow"/>
              </a:rPr>
              <a:t>i</a:t>
            </a:r>
            <a:r>
              <a:rPr sz="1850" spc="-55" dirty="0">
                <a:solidFill>
                  <a:srgbClr val="175F17"/>
                </a:solidFill>
                <a:latin typeface="Arial Narrow"/>
                <a:cs typeface="Arial Narrow"/>
              </a:rPr>
              <a:t>ona</a:t>
            </a:r>
            <a:r>
              <a:rPr sz="1850" spc="-5" dirty="0">
                <a:solidFill>
                  <a:srgbClr val="175F17"/>
                </a:solidFill>
                <a:latin typeface="Arial Narrow"/>
                <a:cs typeface="Arial Narrow"/>
              </a:rPr>
              <a:t>l</a:t>
            </a:r>
            <a:r>
              <a:rPr sz="1850" spc="120" dirty="0">
                <a:solidFill>
                  <a:srgbClr val="175F17"/>
                </a:solidFill>
                <a:latin typeface="Arial Narrow"/>
                <a:cs typeface="Arial Narrow"/>
              </a:rPr>
              <a:t> </a:t>
            </a:r>
            <a:r>
              <a:rPr sz="1850" spc="-55" dirty="0">
                <a:solidFill>
                  <a:srgbClr val="175F17"/>
                </a:solidFill>
                <a:latin typeface="Arial Narrow"/>
                <a:cs typeface="Arial Narrow"/>
              </a:rPr>
              <a:t>need</a:t>
            </a:r>
            <a:r>
              <a:rPr sz="1850" spc="-10" dirty="0">
                <a:solidFill>
                  <a:srgbClr val="175F17"/>
                </a:solidFill>
                <a:latin typeface="Arial Narrow"/>
                <a:cs typeface="Arial Narrow"/>
              </a:rPr>
              <a:t>s</a:t>
            </a:r>
            <a:endParaRPr sz="1850">
              <a:latin typeface="Arial Narrow"/>
              <a:cs typeface="Arial Narrow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525520" y="3159760"/>
            <a:ext cx="894079" cy="9448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95040" y="1503680"/>
            <a:ext cx="955039" cy="9753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952114" y="2528225"/>
            <a:ext cx="2037714" cy="586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spc="30" dirty="0">
                <a:solidFill>
                  <a:srgbClr val="175F17"/>
                </a:solidFill>
                <a:latin typeface="Arial Narrow"/>
                <a:cs typeface="Arial Narrow"/>
              </a:rPr>
              <a:t>F</a:t>
            </a:r>
            <a:r>
              <a:rPr sz="2000" spc="-35" dirty="0">
                <a:solidFill>
                  <a:srgbClr val="175F17"/>
                </a:solidFill>
                <a:latin typeface="Arial Narrow"/>
                <a:cs typeface="Arial Narrow"/>
              </a:rPr>
              <a:t>a</a:t>
            </a:r>
            <a:r>
              <a:rPr sz="2000" spc="10" dirty="0">
                <a:solidFill>
                  <a:srgbClr val="175F17"/>
                </a:solidFill>
                <a:latin typeface="Arial Narrow"/>
                <a:cs typeface="Arial Narrow"/>
              </a:rPr>
              <a:t>r</a:t>
            </a:r>
            <a:r>
              <a:rPr sz="2000" dirty="0">
                <a:solidFill>
                  <a:srgbClr val="175F17"/>
                </a:solidFill>
                <a:latin typeface="Arial Narrow"/>
                <a:cs typeface="Arial Narrow"/>
              </a:rPr>
              <a:t>m</a:t>
            </a:r>
            <a:r>
              <a:rPr sz="2000" spc="-70" dirty="0">
                <a:solidFill>
                  <a:srgbClr val="175F17"/>
                </a:solidFill>
                <a:latin typeface="Arial Narrow"/>
                <a:cs typeface="Arial Narrow"/>
              </a:rPr>
              <a:t> </a:t>
            </a:r>
            <a:r>
              <a:rPr sz="2000" spc="20" dirty="0">
                <a:solidFill>
                  <a:srgbClr val="175F17"/>
                </a:solidFill>
                <a:latin typeface="Arial Narrow"/>
                <a:cs typeface="Arial Narrow"/>
              </a:rPr>
              <a:t>t</a:t>
            </a:r>
            <a:r>
              <a:rPr sz="2000" dirty="0">
                <a:solidFill>
                  <a:srgbClr val="175F17"/>
                </a:solidFill>
                <a:latin typeface="Arial Narrow"/>
                <a:cs typeface="Arial Narrow"/>
              </a:rPr>
              <a:t>o</a:t>
            </a:r>
            <a:r>
              <a:rPr sz="2000" spc="-15" dirty="0">
                <a:solidFill>
                  <a:srgbClr val="175F17"/>
                </a:solidFill>
                <a:latin typeface="Arial Narrow"/>
                <a:cs typeface="Arial Narrow"/>
              </a:rPr>
              <a:t> </a:t>
            </a:r>
            <a:r>
              <a:rPr sz="2000" spc="20" dirty="0">
                <a:solidFill>
                  <a:srgbClr val="175F17"/>
                </a:solidFill>
                <a:latin typeface="Arial Narrow"/>
                <a:cs typeface="Arial Narrow"/>
              </a:rPr>
              <a:t>t</a:t>
            </a:r>
            <a:r>
              <a:rPr sz="2000" spc="-35" dirty="0">
                <a:solidFill>
                  <a:srgbClr val="175F17"/>
                </a:solidFill>
                <a:latin typeface="Arial Narrow"/>
                <a:cs typeface="Arial Narrow"/>
              </a:rPr>
              <a:t>ab</a:t>
            </a:r>
            <a:r>
              <a:rPr sz="2000" spc="-45" dirty="0">
                <a:solidFill>
                  <a:srgbClr val="175F17"/>
                </a:solidFill>
                <a:latin typeface="Arial Narrow"/>
                <a:cs typeface="Arial Narrow"/>
              </a:rPr>
              <a:t>l</a:t>
            </a:r>
            <a:r>
              <a:rPr sz="2000" dirty="0">
                <a:solidFill>
                  <a:srgbClr val="175F17"/>
                </a:solidFill>
                <a:latin typeface="Arial Narrow"/>
                <a:cs typeface="Arial Narrow"/>
              </a:rPr>
              <a:t>e</a:t>
            </a:r>
            <a:r>
              <a:rPr sz="2000" spc="65" dirty="0">
                <a:solidFill>
                  <a:srgbClr val="175F17"/>
                </a:solidFill>
                <a:latin typeface="Arial Narrow"/>
                <a:cs typeface="Arial Narrow"/>
              </a:rPr>
              <a:t> </a:t>
            </a:r>
            <a:r>
              <a:rPr sz="2000" spc="-45" dirty="0">
                <a:solidFill>
                  <a:srgbClr val="175F17"/>
                </a:solidFill>
                <a:latin typeface="Arial Narrow"/>
                <a:cs typeface="Arial Narrow"/>
              </a:rPr>
              <a:t>i</a:t>
            </a:r>
            <a:r>
              <a:rPr sz="2000" dirty="0">
                <a:solidFill>
                  <a:srgbClr val="175F17"/>
                </a:solidFill>
                <a:latin typeface="Arial Narrow"/>
                <a:cs typeface="Arial Narrow"/>
              </a:rPr>
              <a:t>n</a:t>
            </a:r>
            <a:r>
              <a:rPr sz="2000" spc="65" dirty="0">
                <a:solidFill>
                  <a:srgbClr val="175F17"/>
                </a:solidFill>
                <a:latin typeface="Arial Narrow"/>
                <a:cs typeface="Arial Narrow"/>
              </a:rPr>
              <a:t> </a:t>
            </a:r>
            <a:r>
              <a:rPr sz="2000" spc="-35" dirty="0">
                <a:solidFill>
                  <a:srgbClr val="175F17"/>
                </a:solidFill>
                <a:latin typeface="Arial Narrow"/>
                <a:cs typeface="Arial Narrow"/>
              </a:rPr>
              <a:t>hou</a:t>
            </a:r>
            <a:r>
              <a:rPr sz="2000" spc="10" dirty="0">
                <a:solidFill>
                  <a:srgbClr val="175F17"/>
                </a:solidFill>
                <a:latin typeface="Arial Narrow"/>
                <a:cs typeface="Arial Narrow"/>
              </a:rPr>
              <a:t>r</a:t>
            </a:r>
            <a:r>
              <a:rPr sz="2000" dirty="0">
                <a:solidFill>
                  <a:srgbClr val="175F17"/>
                </a:solidFill>
                <a:latin typeface="Arial Narrow"/>
                <a:cs typeface="Arial Narrow"/>
              </a:rPr>
              <a:t>s</a:t>
            </a:r>
            <a:endParaRPr sz="2000">
              <a:latin typeface="Arial Narrow"/>
              <a:cs typeface="Arial Narrow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2000" spc="10" dirty="0">
                <a:solidFill>
                  <a:srgbClr val="175F17"/>
                </a:solidFill>
                <a:latin typeface="Arial Narrow"/>
                <a:cs typeface="Arial Narrow"/>
              </a:rPr>
              <a:t>r</a:t>
            </a:r>
            <a:r>
              <a:rPr sz="2000" spc="-35" dirty="0">
                <a:solidFill>
                  <a:srgbClr val="175F17"/>
                </a:solidFill>
                <a:latin typeface="Arial Narrow"/>
                <a:cs typeface="Arial Narrow"/>
              </a:rPr>
              <a:t>a</a:t>
            </a:r>
            <a:r>
              <a:rPr sz="2000" spc="20" dirty="0">
                <a:solidFill>
                  <a:srgbClr val="175F17"/>
                </a:solidFill>
                <a:latin typeface="Arial Narrow"/>
                <a:cs typeface="Arial Narrow"/>
              </a:rPr>
              <a:t>t</a:t>
            </a:r>
            <a:r>
              <a:rPr sz="2000" spc="-35" dirty="0">
                <a:solidFill>
                  <a:srgbClr val="175F17"/>
                </a:solidFill>
                <a:latin typeface="Arial Narrow"/>
                <a:cs typeface="Arial Narrow"/>
              </a:rPr>
              <a:t>he</a:t>
            </a:r>
            <a:r>
              <a:rPr sz="2000" dirty="0">
                <a:solidFill>
                  <a:srgbClr val="175F17"/>
                </a:solidFill>
                <a:latin typeface="Arial Narrow"/>
                <a:cs typeface="Arial Narrow"/>
              </a:rPr>
              <a:t>r</a:t>
            </a:r>
            <a:r>
              <a:rPr sz="2000" spc="30" dirty="0">
                <a:solidFill>
                  <a:srgbClr val="175F17"/>
                </a:solidFill>
                <a:latin typeface="Arial Narrow"/>
                <a:cs typeface="Arial Narrow"/>
              </a:rPr>
              <a:t> </a:t>
            </a:r>
            <a:r>
              <a:rPr sz="2000" spc="20" dirty="0">
                <a:solidFill>
                  <a:srgbClr val="175F17"/>
                </a:solidFill>
                <a:latin typeface="Arial Narrow"/>
                <a:cs typeface="Arial Narrow"/>
              </a:rPr>
              <a:t>t</a:t>
            </a:r>
            <a:r>
              <a:rPr sz="2000" spc="-35" dirty="0">
                <a:solidFill>
                  <a:srgbClr val="175F17"/>
                </a:solidFill>
                <a:latin typeface="Arial Narrow"/>
                <a:cs typeface="Arial Narrow"/>
              </a:rPr>
              <a:t>ha</a:t>
            </a:r>
            <a:r>
              <a:rPr sz="2000" dirty="0">
                <a:solidFill>
                  <a:srgbClr val="175F17"/>
                </a:solidFill>
                <a:latin typeface="Arial Narrow"/>
                <a:cs typeface="Arial Narrow"/>
              </a:rPr>
              <a:t>n</a:t>
            </a:r>
            <a:r>
              <a:rPr sz="2000" spc="65" dirty="0">
                <a:solidFill>
                  <a:srgbClr val="175F17"/>
                </a:solidFill>
                <a:latin typeface="Arial Narrow"/>
                <a:cs typeface="Arial Narrow"/>
              </a:rPr>
              <a:t> </a:t>
            </a:r>
            <a:r>
              <a:rPr sz="2000" spc="-35" dirty="0">
                <a:solidFill>
                  <a:srgbClr val="175F17"/>
                </a:solidFill>
                <a:latin typeface="Arial Narrow"/>
                <a:cs typeface="Arial Narrow"/>
              </a:rPr>
              <a:t>da</a:t>
            </a:r>
            <a:r>
              <a:rPr sz="2000" spc="-105" dirty="0">
                <a:solidFill>
                  <a:srgbClr val="175F17"/>
                </a:solidFill>
                <a:latin typeface="Arial Narrow"/>
                <a:cs typeface="Arial Narrow"/>
              </a:rPr>
              <a:t>y</a:t>
            </a:r>
            <a:r>
              <a:rPr sz="2000" dirty="0">
                <a:solidFill>
                  <a:srgbClr val="175F17"/>
                </a:solidFill>
                <a:latin typeface="Arial Narrow"/>
                <a:cs typeface="Arial Narrow"/>
              </a:rPr>
              <a:t>s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611120" y="1503680"/>
            <a:ext cx="91440" cy="2743200"/>
          </a:xfrm>
          <a:custGeom>
            <a:avLst/>
            <a:gdLst/>
            <a:ahLst/>
            <a:cxnLst/>
            <a:rect l="l" t="t" r="r" b="b"/>
            <a:pathLst>
              <a:path w="91439" h="2743200">
                <a:moveTo>
                  <a:pt x="0" y="2743200"/>
                </a:moveTo>
                <a:lnTo>
                  <a:pt x="91439" y="2743200"/>
                </a:lnTo>
                <a:lnTo>
                  <a:pt x="91439" y="0"/>
                </a:lnTo>
                <a:lnTo>
                  <a:pt x="0" y="0"/>
                </a:lnTo>
                <a:lnTo>
                  <a:pt x="0" y="2743200"/>
                </a:lnTo>
                <a:close/>
              </a:path>
            </a:pathLst>
          </a:custGeom>
          <a:solidFill>
            <a:srgbClr val="CAE0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32400" y="1503680"/>
            <a:ext cx="91440" cy="2743200"/>
          </a:xfrm>
          <a:custGeom>
            <a:avLst/>
            <a:gdLst/>
            <a:ahLst/>
            <a:cxnLst/>
            <a:rect l="l" t="t" r="r" b="b"/>
            <a:pathLst>
              <a:path w="91439" h="2743200">
                <a:moveTo>
                  <a:pt x="0" y="2743200"/>
                </a:moveTo>
                <a:lnTo>
                  <a:pt x="91439" y="2743200"/>
                </a:lnTo>
                <a:lnTo>
                  <a:pt x="91439" y="0"/>
                </a:lnTo>
                <a:lnTo>
                  <a:pt x="0" y="0"/>
                </a:lnTo>
                <a:lnTo>
                  <a:pt x="0" y="2743200"/>
                </a:lnTo>
                <a:close/>
              </a:path>
            </a:pathLst>
          </a:custGeom>
          <a:solidFill>
            <a:srgbClr val="CAE0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368800" y="4348479"/>
            <a:ext cx="91440" cy="2092960"/>
          </a:xfrm>
          <a:custGeom>
            <a:avLst/>
            <a:gdLst/>
            <a:ahLst/>
            <a:cxnLst/>
            <a:rect l="l" t="t" r="r" b="b"/>
            <a:pathLst>
              <a:path w="91439" h="2092960">
                <a:moveTo>
                  <a:pt x="0" y="2092960"/>
                </a:moveTo>
                <a:lnTo>
                  <a:pt x="91439" y="2092960"/>
                </a:lnTo>
                <a:lnTo>
                  <a:pt x="91439" y="0"/>
                </a:lnTo>
                <a:lnTo>
                  <a:pt x="0" y="0"/>
                </a:lnTo>
                <a:lnTo>
                  <a:pt x="0" y="2092960"/>
                </a:lnTo>
                <a:close/>
              </a:path>
            </a:pathLst>
          </a:custGeom>
          <a:solidFill>
            <a:srgbClr val="CAE0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841358" y="5996926"/>
            <a:ext cx="2920365" cy="412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6100"/>
              </a:lnSpc>
            </a:pPr>
            <a:r>
              <a:rPr sz="850" spc="-15" dirty="0">
                <a:latin typeface="Arial"/>
                <a:cs typeface="Arial"/>
              </a:rPr>
              <a:t>S</a:t>
            </a:r>
            <a:r>
              <a:rPr sz="850" spc="-5" dirty="0">
                <a:latin typeface="Arial"/>
                <a:cs typeface="Arial"/>
              </a:rPr>
              <a:t>ou</a:t>
            </a:r>
            <a:r>
              <a:rPr sz="850" spc="30" dirty="0">
                <a:latin typeface="Arial"/>
                <a:cs typeface="Arial"/>
              </a:rPr>
              <a:t>r</a:t>
            </a:r>
            <a:r>
              <a:rPr sz="850" spc="45" dirty="0">
                <a:latin typeface="Arial"/>
                <a:cs typeface="Arial"/>
              </a:rPr>
              <a:t>c</a:t>
            </a:r>
            <a:r>
              <a:rPr sz="850" spc="-5" dirty="0">
                <a:latin typeface="Arial"/>
                <a:cs typeface="Arial"/>
              </a:rPr>
              <a:t>e</a:t>
            </a:r>
            <a:r>
              <a:rPr sz="850" spc="5" dirty="0">
                <a:latin typeface="Arial"/>
                <a:cs typeface="Arial"/>
              </a:rPr>
              <a:t>:</a:t>
            </a:r>
            <a:r>
              <a:rPr sz="850" spc="75" dirty="0">
                <a:latin typeface="Arial"/>
                <a:cs typeface="Arial"/>
              </a:rPr>
              <a:t> </a:t>
            </a:r>
            <a:r>
              <a:rPr sz="850" spc="-5" dirty="0">
                <a:latin typeface="Arial"/>
                <a:cs typeface="Arial"/>
              </a:rPr>
              <a:t>http</a:t>
            </a:r>
            <a:r>
              <a:rPr sz="850" spc="45" dirty="0">
                <a:latin typeface="Arial"/>
                <a:cs typeface="Arial"/>
              </a:rPr>
              <a:t>s</a:t>
            </a:r>
            <a:r>
              <a:rPr sz="850" spc="-5" dirty="0">
                <a:latin typeface="Arial"/>
                <a:cs typeface="Arial"/>
              </a:rPr>
              <a:t>://</a:t>
            </a:r>
            <a:r>
              <a:rPr sz="850" spc="15" dirty="0">
                <a:latin typeface="Arial"/>
                <a:cs typeface="Arial"/>
              </a:rPr>
              <a:t>w</a:t>
            </a:r>
            <a:r>
              <a:rPr sz="850" spc="-75" dirty="0">
                <a:latin typeface="Arial"/>
                <a:cs typeface="Arial"/>
              </a:rPr>
              <a:t> </a:t>
            </a:r>
            <a:r>
              <a:rPr sz="850" spc="95" dirty="0">
                <a:latin typeface="Arial"/>
                <a:cs typeface="Arial"/>
              </a:rPr>
              <a:t>ww</a:t>
            </a:r>
            <a:r>
              <a:rPr sz="850" spc="-5" dirty="0">
                <a:latin typeface="Arial"/>
                <a:cs typeface="Arial"/>
              </a:rPr>
              <a:t>.b</a:t>
            </a:r>
            <a:r>
              <a:rPr sz="850" spc="-35" dirty="0">
                <a:latin typeface="Arial"/>
                <a:cs typeface="Arial"/>
              </a:rPr>
              <a:t>l</a:t>
            </a:r>
            <a:r>
              <a:rPr sz="850" spc="-5" dirty="0">
                <a:latin typeface="Arial"/>
                <a:cs typeface="Arial"/>
              </a:rPr>
              <a:t>oo</a:t>
            </a:r>
            <a:r>
              <a:rPr sz="850" spc="-80" dirty="0">
                <a:latin typeface="Arial"/>
                <a:cs typeface="Arial"/>
              </a:rPr>
              <a:t>m</a:t>
            </a:r>
            <a:r>
              <a:rPr sz="850" spc="-5" dirty="0">
                <a:latin typeface="Arial"/>
                <a:cs typeface="Arial"/>
              </a:rPr>
              <a:t>be</a:t>
            </a:r>
            <a:r>
              <a:rPr sz="850" spc="30" dirty="0">
                <a:latin typeface="Arial"/>
                <a:cs typeface="Arial"/>
              </a:rPr>
              <a:t>r</a:t>
            </a:r>
            <a:r>
              <a:rPr sz="850" spc="-5" dirty="0">
                <a:latin typeface="Arial"/>
                <a:cs typeface="Arial"/>
              </a:rPr>
              <a:t>g.</a:t>
            </a:r>
            <a:r>
              <a:rPr sz="850" spc="45" dirty="0">
                <a:latin typeface="Arial"/>
                <a:cs typeface="Arial"/>
              </a:rPr>
              <a:t>c</a:t>
            </a:r>
            <a:r>
              <a:rPr sz="850" spc="-5" dirty="0">
                <a:latin typeface="Arial"/>
                <a:cs typeface="Arial"/>
              </a:rPr>
              <a:t>o</a:t>
            </a:r>
            <a:r>
              <a:rPr sz="850" spc="-80" dirty="0">
                <a:latin typeface="Arial"/>
                <a:cs typeface="Arial"/>
              </a:rPr>
              <a:t>m</a:t>
            </a:r>
            <a:r>
              <a:rPr sz="850" spc="-5" dirty="0">
                <a:latin typeface="Arial"/>
                <a:cs typeface="Arial"/>
              </a:rPr>
              <a:t>/ne</a:t>
            </a:r>
            <a:r>
              <a:rPr sz="850" spc="15" dirty="0">
                <a:latin typeface="Arial"/>
                <a:cs typeface="Arial"/>
              </a:rPr>
              <a:t>w</a:t>
            </a:r>
            <a:r>
              <a:rPr sz="850" spc="-75" dirty="0">
                <a:latin typeface="Arial"/>
                <a:cs typeface="Arial"/>
              </a:rPr>
              <a:t> </a:t>
            </a:r>
            <a:r>
              <a:rPr sz="850" spc="45" dirty="0">
                <a:latin typeface="Arial"/>
                <a:cs typeface="Arial"/>
              </a:rPr>
              <a:t>s</a:t>
            </a:r>
            <a:r>
              <a:rPr sz="850" spc="-5" dirty="0">
                <a:latin typeface="Arial"/>
                <a:cs typeface="Arial"/>
              </a:rPr>
              <a:t>/</a:t>
            </a:r>
            <a:r>
              <a:rPr sz="850" spc="75" dirty="0">
                <a:latin typeface="Arial"/>
                <a:cs typeface="Arial"/>
              </a:rPr>
              <a:t>f</a:t>
            </a:r>
            <a:r>
              <a:rPr sz="850" spc="-5" dirty="0">
                <a:latin typeface="Arial"/>
                <a:cs typeface="Arial"/>
              </a:rPr>
              <a:t>eatu</a:t>
            </a:r>
            <a:r>
              <a:rPr sz="850" spc="30" dirty="0">
                <a:latin typeface="Arial"/>
                <a:cs typeface="Arial"/>
              </a:rPr>
              <a:t>r</a:t>
            </a:r>
            <a:r>
              <a:rPr sz="850" spc="-5" dirty="0">
                <a:latin typeface="Arial"/>
                <a:cs typeface="Arial"/>
              </a:rPr>
              <a:t>e</a:t>
            </a:r>
            <a:r>
              <a:rPr sz="850" spc="45" dirty="0">
                <a:latin typeface="Arial"/>
                <a:cs typeface="Arial"/>
              </a:rPr>
              <a:t>s</a:t>
            </a:r>
            <a:r>
              <a:rPr sz="850" spc="-5" dirty="0">
                <a:latin typeface="Arial"/>
                <a:cs typeface="Arial"/>
              </a:rPr>
              <a:t>/201</a:t>
            </a:r>
            <a:r>
              <a:rPr sz="850" spc="20" dirty="0">
                <a:latin typeface="Arial"/>
                <a:cs typeface="Arial"/>
              </a:rPr>
              <a:t>7</a:t>
            </a:r>
            <a:r>
              <a:rPr sz="850" spc="5" dirty="0">
                <a:latin typeface="Arial"/>
                <a:cs typeface="Arial"/>
              </a:rPr>
              <a:t>- </a:t>
            </a:r>
            <a:r>
              <a:rPr sz="850" spc="-5" dirty="0">
                <a:latin typeface="Arial"/>
                <a:cs typeface="Arial"/>
              </a:rPr>
              <a:t>0</a:t>
            </a:r>
            <a:r>
              <a:rPr sz="850" dirty="0">
                <a:latin typeface="Arial"/>
                <a:cs typeface="Arial"/>
              </a:rPr>
              <a:t>9</a:t>
            </a:r>
            <a:r>
              <a:rPr sz="850" spc="30" dirty="0">
                <a:latin typeface="Arial"/>
                <a:cs typeface="Arial"/>
              </a:rPr>
              <a:t>-</a:t>
            </a:r>
            <a:r>
              <a:rPr sz="850" spc="-5" dirty="0">
                <a:latin typeface="Arial"/>
                <a:cs typeface="Arial"/>
              </a:rPr>
              <a:t>06/th</a:t>
            </a:r>
            <a:r>
              <a:rPr sz="850" spc="-35" dirty="0">
                <a:latin typeface="Arial"/>
                <a:cs typeface="Arial"/>
              </a:rPr>
              <a:t>i</a:t>
            </a:r>
            <a:r>
              <a:rPr sz="850" spc="50" dirty="0">
                <a:latin typeface="Arial"/>
                <a:cs typeface="Arial"/>
              </a:rPr>
              <a:t>s</a:t>
            </a:r>
            <a:r>
              <a:rPr sz="850" spc="30" dirty="0">
                <a:latin typeface="Arial"/>
                <a:cs typeface="Arial"/>
              </a:rPr>
              <a:t>-</a:t>
            </a:r>
            <a:r>
              <a:rPr sz="850" spc="-5" dirty="0">
                <a:latin typeface="Arial"/>
                <a:cs typeface="Arial"/>
              </a:rPr>
              <a:t>h</a:t>
            </a:r>
            <a:r>
              <a:rPr sz="850" spc="-35" dirty="0">
                <a:latin typeface="Arial"/>
                <a:cs typeface="Arial"/>
              </a:rPr>
              <a:t>i</a:t>
            </a:r>
            <a:r>
              <a:rPr sz="850" spc="-5" dirty="0">
                <a:latin typeface="Arial"/>
                <a:cs typeface="Arial"/>
              </a:rPr>
              <a:t>g</a:t>
            </a:r>
            <a:r>
              <a:rPr sz="850" dirty="0">
                <a:latin typeface="Arial"/>
                <a:cs typeface="Arial"/>
              </a:rPr>
              <a:t>h</a:t>
            </a:r>
            <a:r>
              <a:rPr sz="850" spc="30" dirty="0">
                <a:latin typeface="Arial"/>
                <a:cs typeface="Arial"/>
              </a:rPr>
              <a:t>-</a:t>
            </a:r>
            <a:r>
              <a:rPr sz="850" spc="-5" dirty="0">
                <a:latin typeface="Arial"/>
                <a:cs typeface="Arial"/>
              </a:rPr>
              <a:t>te</a:t>
            </a:r>
            <a:r>
              <a:rPr sz="850" spc="45" dirty="0">
                <a:latin typeface="Arial"/>
                <a:cs typeface="Arial"/>
              </a:rPr>
              <a:t>c</a:t>
            </a:r>
            <a:r>
              <a:rPr sz="850" dirty="0">
                <a:latin typeface="Arial"/>
                <a:cs typeface="Arial"/>
              </a:rPr>
              <a:t>h</a:t>
            </a:r>
            <a:r>
              <a:rPr sz="850" spc="30" dirty="0">
                <a:latin typeface="Arial"/>
                <a:cs typeface="Arial"/>
              </a:rPr>
              <a:t>-</a:t>
            </a:r>
            <a:r>
              <a:rPr sz="850" spc="45" dirty="0">
                <a:latin typeface="Arial"/>
                <a:cs typeface="Arial"/>
              </a:rPr>
              <a:t>v</a:t>
            </a:r>
            <a:r>
              <a:rPr sz="850" spc="-5" dirty="0">
                <a:latin typeface="Arial"/>
                <a:cs typeface="Arial"/>
              </a:rPr>
              <a:t>e</a:t>
            </a:r>
            <a:r>
              <a:rPr sz="850" spc="30" dirty="0">
                <a:latin typeface="Arial"/>
                <a:cs typeface="Arial"/>
              </a:rPr>
              <a:t>r</a:t>
            </a:r>
            <a:r>
              <a:rPr sz="850" spc="-5" dirty="0">
                <a:latin typeface="Arial"/>
                <a:cs typeface="Arial"/>
              </a:rPr>
              <a:t>t</a:t>
            </a:r>
            <a:r>
              <a:rPr sz="850" spc="-35" dirty="0">
                <a:latin typeface="Arial"/>
                <a:cs typeface="Arial"/>
              </a:rPr>
              <a:t>i</a:t>
            </a:r>
            <a:r>
              <a:rPr sz="850" spc="45" dirty="0">
                <a:latin typeface="Arial"/>
                <a:cs typeface="Arial"/>
              </a:rPr>
              <a:t>c</a:t>
            </a:r>
            <a:r>
              <a:rPr sz="850" spc="-5" dirty="0">
                <a:latin typeface="Arial"/>
                <a:cs typeface="Arial"/>
              </a:rPr>
              <a:t>a</a:t>
            </a:r>
            <a:r>
              <a:rPr sz="850" spc="-30" dirty="0">
                <a:latin typeface="Arial"/>
                <a:cs typeface="Arial"/>
              </a:rPr>
              <a:t>l</a:t>
            </a:r>
            <a:r>
              <a:rPr sz="850" spc="30" dirty="0">
                <a:latin typeface="Arial"/>
                <a:cs typeface="Arial"/>
              </a:rPr>
              <a:t>-</a:t>
            </a:r>
            <a:r>
              <a:rPr sz="850" spc="5" dirty="0">
                <a:latin typeface="Arial"/>
                <a:cs typeface="Arial"/>
              </a:rPr>
              <a:t>f</a:t>
            </a:r>
            <a:r>
              <a:rPr sz="850" spc="-165" dirty="0">
                <a:latin typeface="Arial"/>
                <a:cs typeface="Arial"/>
              </a:rPr>
              <a:t> </a:t>
            </a:r>
            <a:r>
              <a:rPr sz="850" spc="-5" dirty="0">
                <a:latin typeface="Arial"/>
                <a:cs typeface="Arial"/>
              </a:rPr>
              <a:t>a</a:t>
            </a:r>
            <a:r>
              <a:rPr sz="850" spc="30" dirty="0">
                <a:latin typeface="Arial"/>
                <a:cs typeface="Arial"/>
              </a:rPr>
              <a:t>r</a:t>
            </a:r>
            <a:r>
              <a:rPr sz="850" spc="-75" dirty="0">
                <a:latin typeface="Arial"/>
                <a:cs typeface="Arial"/>
              </a:rPr>
              <a:t>m</a:t>
            </a:r>
            <a:r>
              <a:rPr sz="850" spc="30" dirty="0">
                <a:latin typeface="Arial"/>
                <a:cs typeface="Arial"/>
              </a:rPr>
              <a:t>-</a:t>
            </a:r>
            <a:r>
              <a:rPr sz="850" dirty="0">
                <a:latin typeface="Arial"/>
                <a:cs typeface="Arial"/>
              </a:rPr>
              <a:t>p</a:t>
            </a:r>
            <a:r>
              <a:rPr sz="850" spc="30" dirty="0">
                <a:latin typeface="Arial"/>
                <a:cs typeface="Arial"/>
              </a:rPr>
              <a:t>r</a:t>
            </a:r>
            <a:r>
              <a:rPr sz="850" dirty="0">
                <a:latin typeface="Arial"/>
                <a:cs typeface="Arial"/>
              </a:rPr>
              <a:t>o</a:t>
            </a:r>
            <a:r>
              <a:rPr sz="850" spc="-75" dirty="0">
                <a:latin typeface="Arial"/>
                <a:cs typeface="Arial"/>
              </a:rPr>
              <a:t>m</a:t>
            </a:r>
            <a:r>
              <a:rPr sz="850" spc="-35" dirty="0">
                <a:latin typeface="Arial"/>
                <a:cs typeface="Arial"/>
              </a:rPr>
              <a:t>i</a:t>
            </a:r>
            <a:r>
              <a:rPr sz="850" spc="50" dirty="0">
                <a:latin typeface="Arial"/>
                <a:cs typeface="Arial"/>
              </a:rPr>
              <a:t>s</a:t>
            </a:r>
            <a:r>
              <a:rPr sz="850" dirty="0">
                <a:latin typeface="Arial"/>
                <a:cs typeface="Arial"/>
              </a:rPr>
              <a:t>e</a:t>
            </a:r>
            <a:r>
              <a:rPr sz="850" spc="40" dirty="0">
                <a:latin typeface="Arial"/>
                <a:cs typeface="Arial"/>
              </a:rPr>
              <a:t>s</a:t>
            </a:r>
            <a:r>
              <a:rPr sz="850" spc="30" dirty="0">
                <a:latin typeface="Arial"/>
                <a:cs typeface="Arial"/>
              </a:rPr>
              <a:t>-</a:t>
            </a:r>
            <a:r>
              <a:rPr sz="850" spc="15" dirty="0">
                <a:latin typeface="Arial"/>
                <a:cs typeface="Arial"/>
              </a:rPr>
              <a:t>w</a:t>
            </a:r>
            <a:r>
              <a:rPr sz="850" spc="-75" dirty="0">
                <a:latin typeface="Arial"/>
                <a:cs typeface="Arial"/>
              </a:rPr>
              <a:t> </a:t>
            </a:r>
            <a:r>
              <a:rPr sz="850" spc="-5" dirty="0">
                <a:latin typeface="Arial"/>
                <a:cs typeface="Arial"/>
              </a:rPr>
              <a:t>ho</a:t>
            </a:r>
            <a:r>
              <a:rPr sz="850" spc="-35" dirty="0">
                <a:latin typeface="Arial"/>
                <a:cs typeface="Arial"/>
              </a:rPr>
              <a:t>l</a:t>
            </a:r>
            <a:r>
              <a:rPr sz="850" spc="-5" dirty="0">
                <a:latin typeface="Arial"/>
                <a:cs typeface="Arial"/>
              </a:rPr>
              <a:t>e</a:t>
            </a:r>
            <a:r>
              <a:rPr sz="850" spc="30" dirty="0">
                <a:latin typeface="Arial"/>
                <a:cs typeface="Arial"/>
              </a:rPr>
              <a:t>-</a:t>
            </a:r>
            <a:r>
              <a:rPr sz="850" spc="75" dirty="0">
                <a:latin typeface="Arial"/>
                <a:cs typeface="Arial"/>
              </a:rPr>
              <a:t>f</a:t>
            </a:r>
            <a:r>
              <a:rPr sz="850" spc="-5" dirty="0">
                <a:latin typeface="Arial"/>
                <a:cs typeface="Arial"/>
              </a:rPr>
              <a:t>ood</a:t>
            </a:r>
            <a:r>
              <a:rPr sz="850" spc="45" dirty="0">
                <a:latin typeface="Arial"/>
                <a:cs typeface="Arial"/>
              </a:rPr>
              <a:t>s</a:t>
            </a:r>
            <a:r>
              <a:rPr sz="850" spc="5" dirty="0">
                <a:latin typeface="Arial"/>
                <a:cs typeface="Arial"/>
              </a:rPr>
              <a:t>- </a:t>
            </a:r>
            <a:r>
              <a:rPr sz="850" dirty="0">
                <a:latin typeface="Arial"/>
                <a:cs typeface="Arial"/>
              </a:rPr>
              <a:t>qua</a:t>
            </a:r>
            <a:r>
              <a:rPr sz="850" spc="-35" dirty="0">
                <a:latin typeface="Arial"/>
                <a:cs typeface="Arial"/>
              </a:rPr>
              <a:t>li</a:t>
            </a:r>
            <a:r>
              <a:rPr sz="850" dirty="0">
                <a:latin typeface="Arial"/>
                <a:cs typeface="Arial"/>
              </a:rPr>
              <a:t>t</a:t>
            </a:r>
            <a:r>
              <a:rPr sz="850" spc="50" dirty="0">
                <a:latin typeface="Arial"/>
                <a:cs typeface="Arial"/>
              </a:rPr>
              <a:t>y</a:t>
            </a:r>
            <a:r>
              <a:rPr sz="850" spc="30" dirty="0">
                <a:latin typeface="Arial"/>
                <a:cs typeface="Arial"/>
              </a:rPr>
              <a:t>-</a:t>
            </a:r>
            <a:r>
              <a:rPr sz="850" dirty="0">
                <a:latin typeface="Arial"/>
                <a:cs typeface="Arial"/>
              </a:rPr>
              <a:t>at</a:t>
            </a:r>
            <a:r>
              <a:rPr sz="850" spc="30" dirty="0">
                <a:latin typeface="Arial"/>
                <a:cs typeface="Arial"/>
              </a:rPr>
              <a:t>-</a:t>
            </a:r>
            <a:r>
              <a:rPr sz="850" spc="15" dirty="0">
                <a:latin typeface="Arial"/>
                <a:cs typeface="Arial"/>
              </a:rPr>
              <a:t>w</a:t>
            </a:r>
            <a:r>
              <a:rPr sz="850" spc="-7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</a:t>
            </a:r>
            <a:r>
              <a:rPr sz="850" spc="-35" dirty="0">
                <a:latin typeface="Arial"/>
                <a:cs typeface="Arial"/>
              </a:rPr>
              <a:t>l</a:t>
            </a:r>
            <a:r>
              <a:rPr sz="850" spc="-75" dirty="0">
                <a:latin typeface="Arial"/>
                <a:cs typeface="Arial"/>
              </a:rPr>
              <a:t>m</a:t>
            </a:r>
            <a:r>
              <a:rPr sz="850" dirty="0">
                <a:latin typeface="Arial"/>
                <a:cs typeface="Arial"/>
              </a:rPr>
              <a:t>a</a:t>
            </a:r>
            <a:r>
              <a:rPr sz="850" spc="30" dirty="0">
                <a:latin typeface="Arial"/>
                <a:cs typeface="Arial"/>
              </a:rPr>
              <a:t>r</a:t>
            </a:r>
            <a:r>
              <a:rPr sz="850" dirty="0">
                <a:latin typeface="Arial"/>
                <a:cs typeface="Arial"/>
              </a:rPr>
              <a:t>t</a:t>
            </a:r>
            <a:r>
              <a:rPr sz="850" spc="30" dirty="0">
                <a:latin typeface="Arial"/>
                <a:cs typeface="Arial"/>
              </a:rPr>
              <a:t>-</a:t>
            </a:r>
            <a:r>
              <a:rPr sz="850" dirty="0">
                <a:latin typeface="Arial"/>
                <a:cs typeface="Arial"/>
              </a:rPr>
              <a:t>p</a:t>
            </a:r>
            <a:r>
              <a:rPr sz="850" spc="30" dirty="0">
                <a:latin typeface="Arial"/>
                <a:cs typeface="Arial"/>
              </a:rPr>
              <a:t>r</a:t>
            </a:r>
            <a:r>
              <a:rPr sz="850" spc="-35" dirty="0">
                <a:latin typeface="Arial"/>
                <a:cs typeface="Arial"/>
              </a:rPr>
              <a:t>i</a:t>
            </a:r>
            <a:r>
              <a:rPr sz="850" spc="50" dirty="0">
                <a:latin typeface="Arial"/>
                <a:cs typeface="Arial"/>
              </a:rPr>
              <a:t>c</a:t>
            </a:r>
            <a:r>
              <a:rPr sz="850" dirty="0">
                <a:latin typeface="Arial"/>
                <a:cs typeface="Arial"/>
              </a:rPr>
              <a:t>e</a:t>
            </a:r>
            <a:r>
              <a:rPr sz="850" spc="10" dirty="0">
                <a:latin typeface="Arial"/>
                <a:cs typeface="Arial"/>
              </a:rPr>
              <a:t>s</a:t>
            </a:r>
            <a:endParaRPr sz="850">
              <a:latin typeface="Arial"/>
              <a:cs typeface="Arial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36" name="object 3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©</a:t>
            </a:r>
            <a:r>
              <a:rPr spc="-10" dirty="0"/>
              <a:t> </a:t>
            </a:r>
            <a:r>
              <a:rPr spc="5" dirty="0"/>
              <a:t>2018</a:t>
            </a:r>
            <a:r>
              <a:rPr spc="-40" dirty="0"/>
              <a:t> </a:t>
            </a:r>
            <a:r>
              <a:rPr spc="5" dirty="0"/>
              <a:t>Ele</a:t>
            </a:r>
            <a:r>
              <a:rPr spc="40" dirty="0"/>
              <a:t>ct</a:t>
            </a:r>
            <a:r>
              <a:rPr spc="5" dirty="0"/>
              <a:t>ric</a:t>
            </a:r>
            <a:r>
              <a:rPr dirty="0"/>
              <a:t> </a:t>
            </a:r>
            <a:r>
              <a:rPr spc="5" dirty="0"/>
              <a:t>Po</a:t>
            </a:r>
            <a:r>
              <a:rPr spc="-35" dirty="0"/>
              <a:t>w</a:t>
            </a:r>
            <a:r>
              <a:rPr spc="5" dirty="0"/>
              <a:t>er</a:t>
            </a:r>
            <a:r>
              <a:rPr spc="-35" dirty="0"/>
              <a:t> </a:t>
            </a:r>
            <a:r>
              <a:rPr spc="45" dirty="0"/>
              <a:t>R</a:t>
            </a:r>
            <a:r>
              <a:rPr spc="5" dirty="0"/>
              <a:t>e</a:t>
            </a:r>
            <a:r>
              <a:rPr spc="40" dirty="0"/>
              <a:t>s</a:t>
            </a:r>
            <a:r>
              <a:rPr spc="-80" dirty="0"/>
              <a:t>e</a:t>
            </a:r>
            <a:r>
              <a:rPr spc="5" dirty="0"/>
              <a:t>ar</a:t>
            </a:r>
            <a:r>
              <a:rPr spc="40" dirty="0"/>
              <a:t>c</a:t>
            </a:r>
            <a:r>
              <a:rPr spc="5" dirty="0"/>
              <a:t>h</a:t>
            </a:r>
            <a:r>
              <a:rPr spc="-120" dirty="0"/>
              <a:t> </a:t>
            </a:r>
            <a:r>
              <a:rPr spc="35" dirty="0"/>
              <a:t>I</a:t>
            </a:r>
            <a:r>
              <a:rPr spc="5" dirty="0"/>
              <a:t>n</a:t>
            </a:r>
            <a:r>
              <a:rPr spc="40" dirty="0"/>
              <a:t>s</a:t>
            </a:r>
            <a:r>
              <a:rPr spc="-45" dirty="0"/>
              <a:t>t</a:t>
            </a:r>
            <a:r>
              <a:rPr dirty="0"/>
              <a:t>i</a:t>
            </a:r>
            <a:r>
              <a:rPr spc="-45" dirty="0"/>
              <a:t>t</a:t>
            </a:r>
            <a:r>
              <a:rPr spc="5" dirty="0"/>
              <a:t>u</a:t>
            </a:r>
            <a:r>
              <a:rPr spc="35" dirty="0"/>
              <a:t>t</a:t>
            </a:r>
            <a:r>
              <a:rPr spc="5" dirty="0"/>
              <a:t>e,</a:t>
            </a:r>
            <a:r>
              <a:rPr spc="-75" dirty="0"/>
              <a:t> </a:t>
            </a:r>
            <a:r>
              <a:rPr spc="35" dirty="0"/>
              <a:t>I</a:t>
            </a:r>
            <a:r>
              <a:rPr spc="5" dirty="0"/>
              <a:t>n</a:t>
            </a:r>
            <a:r>
              <a:rPr spc="-40" dirty="0"/>
              <a:t>c</a:t>
            </a:r>
            <a:r>
              <a:rPr dirty="0"/>
              <a:t>. </a:t>
            </a:r>
            <a:r>
              <a:rPr spc="5" dirty="0"/>
              <a:t>All</a:t>
            </a:r>
            <a:r>
              <a:rPr spc="-35" dirty="0"/>
              <a:t> </a:t>
            </a:r>
            <a:r>
              <a:rPr spc="5" dirty="0"/>
              <a:t>righ</a:t>
            </a:r>
            <a:r>
              <a:rPr spc="-45" dirty="0"/>
              <a:t>t</a:t>
            </a:r>
            <a:r>
              <a:rPr spc="5" dirty="0"/>
              <a:t>s</a:t>
            </a:r>
            <a:r>
              <a:rPr dirty="0"/>
              <a:t> </a:t>
            </a:r>
            <a:r>
              <a:rPr spc="5" dirty="0"/>
              <a:t>re</a:t>
            </a:r>
            <a:r>
              <a:rPr spc="40" dirty="0"/>
              <a:t>s</a:t>
            </a:r>
            <a:r>
              <a:rPr spc="-80" dirty="0"/>
              <a:t>e</a:t>
            </a:r>
            <a:r>
              <a:rPr dirty="0"/>
              <a:t>r</a:t>
            </a:r>
            <a:r>
              <a:rPr spc="40" dirty="0"/>
              <a:t>v</a:t>
            </a:r>
            <a:r>
              <a:rPr spc="5" dirty="0"/>
              <a:t>e</a:t>
            </a:r>
            <a:r>
              <a:rPr spc="-80" dirty="0"/>
              <a:t>d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71759" y="6492240"/>
            <a:ext cx="1554479" cy="284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129279"/>
            <a:ext cx="5638800" cy="3230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80" y="3124200"/>
            <a:ext cx="5638800" cy="3241040"/>
          </a:xfrm>
          <a:custGeom>
            <a:avLst/>
            <a:gdLst/>
            <a:ahLst/>
            <a:cxnLst/>
            <a:rect l="l" t="t" r="r" b="b"/>
            <a:pathLst>
              <a:path w="5638800" h="3241040">
                <a:moveTo>
                  <a:pt x="0" y="3241040"/>
                </a:moveTo>
                <a:lnTo>
                  <a:pt x="5638800" y="3241040"/>
                </a:lnTo>
                <a:lnTo>
                  <a:pt x="5638800" y="0"/>
                </a:lnTo>
                <a:lnTo>
                  <a:pt x="0" y="0"/>
                </a:lnTo>
              </a:path>
            </a:pathLst>
          </a:custGeom>
          <a:ln w="101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5638800" cy="31292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80" y="5076"/>
            <a:ext cx="5638800" cy="3129280"/>
          </a:xfrm>
          <a:custGeom>
            <a:avLst/>
            <a:gdLst/>
            <a:ahLst/>
            <a:cxnLst/>
            <a:rect l="l" t="t" r="r" b="b"/>
            <a:pathLst>
              <a:path w="5638800" h="3129280">
                <a:moveTo>
                  <a:pt x="0" y="3129283"/>
                </a:moveTo>
                <a:lnTo>
                  <a:pt x="5638800" y="3129283"/>
                </a:lnTo>
                <a:lnTo>
                  <a:pt x="5638800" y="0"/>
                </a:lnTo>
              </a:path>
            </a:pathLst>
          </a:custGeom>
          <a:ln w="101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5567679"/>
            <a:ext cx="5176520" cy="8788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5506720"/>
            <a:ext cx="5146040" cy="11633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598159"/>
            <a:ext cx="5151120" cy="762000"/>
          </a:xfrm>
          <a:custGeom>
            <a:avLst/>
            <a:gdLst/>
            <a:ahLst/>
            <a:cxnLst/>
            <a:rect l="l" t="t" r="r" b="b"/>
            <a:pathLst>
              <a:path w="5151120" h="762000">
                <a:moveTo>
                  <a:pt x="0" y="761999"/>
                </a:moveTo>
                <a:lnTo>
                  <a:pt x="5151120" y="761999"/>
                </a:lnTo>
                <a:lnTo>
                  <a:pt x="5151120" y="0"/>
                </a:lnTo>
                <a:lnTo>
                  <a:pt x="0" y="0"/>
                </a:lnTo>
                <a:lnTo>
                  <a:pt x="0" y="761999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5537200"/>
            <a:ext cx="5115560" cy="10515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8739" y="5765014"/>
            <a:ext cx="4756150" cy="483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3600" spc="3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rolled</a:t>
            </a:r>
            <a:r>
              <a:rPr sz="3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Greenho</a:t>
            </a:r>
            <a:r>
              <a:rPr sz="3600" spc="-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600" spc="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3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4251960" cy="838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4455160" cy="10617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4226560" cy="751840"/>
          </a:xfrm>
          <a:custGeom>
            <a:avLst/>
            <a:gdLst/>
            <a:ahLst/>
            <a:cxnLst/>
            <a:rect l="l" t="t" r="r" b="b"/>
            <a:pathLst>
              <a:path w="4226560" h="751840">
                <a:moveTo>
                  <a:pt x="0" y="751839"/>
                </a:moveTo>
                <a:lnTo>
                  <a:pt x="4226560" y="751839"/>
                </a:lnTo>
                <a:lnTo>
                  <a:pt x="4226560" y="0"/>
                </a:lnTo>
                <a:lnTo>
                  <a:pt x="0" y="0"/>
                </a:lnTo>
                <a:lnTo>
                  <a:pt x="0" y="751839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4424680" cy="9906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8739" y="155805"/>
            <a:ext cx="4062729" cy="483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600" spc="35"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sz="3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4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arehou</a:t>
            </a:r>
            <a:r>
              <a:rPr sz="3600" spc="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3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659120" y="20320"/>
            <a:ext cx="6441439" cy="31089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54040" y="15240"/>
            <a:ext cx="6451600" cy="3119120"/>
          </a:xfrm>
          <a:custGeom>
            <a:avLst/>
            <a:gdLst/>
            <a:ahLst/>
            <a:cxnLst/>
            <a:rect l="l" t="t" r="r" b="b"/>
            <a:pathLst>
              <a:path w="6451600" h="3119120">
                <a:moveTo>
                  <a:pt x="0" y="3119119"/>
                </a:moveTo>
                <a:lnTo>
                  <a:pt x="6451600" y="3119119"/>
                </a:lnTo>
                <a:lnTo>
                  <a:pt x="6451600" y="0"/>
                </a:lnTo>
                <a:lnTo>
                  <a:pt x="0" y="0"/>
                </a:lnTo>
                <a:lnTo>
                  <a:pt x="0" y="3119119"/>
                </a:lnTo>
                <a:close/>
              </a:path>
            </a:pathLst>
          </a:custGeom>
          <a:ln w="101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74079" y="0"/>
            <a:ext cx="6172200" cy="8382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35040" y="0"/>
            <a:ext cx="6156959" cy="10820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65520" y="20320"/>
            <a:ext cx="6055360" cy="731520"/>
          </a:xfrm>
          <a:custGeom>
            <a:avLst/>
            <a:gdLst/>
            <a:ahLst/>
            <a:cxnLst/>
            <a:rect l="l" t="t" r="r" b="b"/>
            <a:pathLst>
              <a:path w="6055359" h="731520">
                <a:moveTo>
                  <a:pt x="0" y="731519"/>
                </a:moveTo>
                <a:lnTo>
                  <a:pt x="6055360" y="731519"/>
                </a:lnTo>
                <a:lnTo>
                  <a:pt x="6055360" y="0"/>
                </a:lnTo>
                <a:lnTo>
                  <a:pt x="0" y="0"/>
                </a:lnTo>
                <a:lnTo>
                  <a:pt x="0" y="731519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06159" y="0"/>
            <a:ext cx="1813560" cy="10007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74559" y="0"/>
            <a:ext cx="899159" cy="100076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50480" y="0"/>
            <a:ext cx="4541519" cy="100076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445884" y="172950"/>
            <a:ext cx="5603240" cy="483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Pods</a:t>
            </a:r>
            <a:r>
              <a:rPr sz="3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3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Shipping</a:t>
            </a:r>
            <a:r>
              <a:rPr sz="36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3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3600" spc="2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ainers</a:t>
            </a:r>
            <a:endParaRPr sz="36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659120" y="3129279"/>
            <a:ext cx="6441439" cy="323088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54040" y="3124200"/>
            <a:ext cx="6451600" cy="3241040"/>
          </a:xfrm>
          <a:custGeom>
            <a:avLst/>
            <a:gdLst/>
            <a:ahLst/>
            <a:cxnLst/>
            <a:rect l="l" t="t" r="r" b="b"/>
            <a:pathLst>
              <a:path w="6451600" h="3241040">
                <a:moveTo>
                  <a:pt x="0" y="3241040"/>
                </a:moveTo>
                <a:lnTo>
                  <a:pt x="6451600" y="3241040"/>
                </a:lnTo>
                <a:lnTo>
                  <a:pt x="6451600" y="0"/>
                </a:lnTo>
                <a:lnTo>
                  <a:pt x="0" y="0"/>
                </a:lnTo>
                <a:lnTo>
                  <a:pt x="0" y="3241040"/>
                </a:lnTo>
                <a:close/>
              </a:path>
            </a:pathLst>
          </a:custGeom>
          <a:ln w="101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160000" y="5567679"/>
            <a:ext cx="1965959" cy="85851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926319" y="5506720"/>
            <a:ext cx="2265679" cy="116332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251440" y="5598159"/>
            <a:ext cx="1849120" cy="741680"/>
          </a:xfrm>
          <a:custGeom>
            <a:avLst/>
            <a:gdLst/>
            <a:ahLst/>
            <a:cxnLst/>
            <a:rect l="l" t="t" r="r" b="b"/>
            <a:pathLst>
              <a:path w="1849120" h="741679">
                <a:moveTo>
                  <a:pt x="0" y="741679"/>
                </a:moveTo>
                <a:lnTo>
                  <a:pt x="1849120" y="741679"/>
                </a:lnTo>
                <a:lnTo>
                  <a:pt x="1849120" y="0"/>
                </a:lnTo>
                <a:lnTo>
                  <a:pt x="0" y="0"/>
                </a:lnTo>
                <a:lnTo>
                  <a:pt x="0" y="741679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007600" y="5537200"/>
            <a:ext cx="2184399" cy="105156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0340975" y="5765014"/>
            <a:ext cx="1676400" cy="483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25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aria</a:t>
            </a:r>
            <a:r>
              <a:rPr sz="36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600" spc="3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©</a:t>
            </a:r>
            <a:r>
              <a:rPr spc="-10" dirty="0"/>
              <a:t> </a:t>
            </a:r>
            <a:r>
              <a:rPr spc="5" dirty="0"/>
              <a:t>2018</a:t>
            </a:r>
            <a:r>
              <a:rPr spc="-40" dirty="0"/>
              <a:t> </a:t>
            </a:r>
            <a:r>
              <a:rPr spc="5" dirty="0"/>
              <a:t>Ele</a:t>
            </a:r>
            <a:r>
              <a:rPr spc="40" dirty="0"/>
              <a:t>ct</a:t>
            </a:r>
            <a:r>
              <a:rPr spc="5" dirty="0"/>
              <a:t>ric</a:t>
            </a:r>
            <a:r>
              <a:rPr dirty="0"/>
              <a:t> </a:t>
            </a:r>
            <a:r>
              <a:rPr spc="5" dirty="0"/>
              <a:t>Po</a:t>
            </a:r>
            <a:r>
              <a:rPr spc="-35" dirty="0"/>
              <a:t>w</a:t>
            </a:r>
            <a:r>
              <a:rPr spc="5" dirty="0"/>
              <a:t>er</a:t>
            </a:r>
            <a:r>
              <a:rPr spc="-35" dirty="0"/>
              <a:t> </a:t>
            </a:r>
            <a:r>
              <a:rPr spc="45" dirty="0"/>
              <a:t>R</a:t>
            </a:r>
            <a:r>
              <a:rPr spc="5" dirty="0"/>
              <a:t>e</a:t>
            </a:r>
            <a:r>
              <a:rPr spc="40" dirty="0"/>
              <a:t>s</a:t>
            </a:r>
            <a:r>
              <a:rPr spc="-80" dirty="0"/>
              <a:t>e</a:t>
            </a:r>
            <a:r>
              <a:rPr spc="5" dirty="0"/>
              <a:t>ar</a:t>
            </a:r>
            <a:r>
              <a:rPr spc="40" dirty="0"/>
              <a:t>c</a:t>
            </a:r>
            <a:r>
              <a:rPr spc="5" dirty="0"/>
              <a:t>h</a:t>
            </a:r>
            <a:r>
              <a:rPr spc="-120" dirty="0"/>
              <a:t> </a:t>
            </a:r>
            <a:r>
              <a:rPr spc="35" dirty="0"/>
              <a:t>I</a:t>
            </a:r>
            <a:r>
              <a:rPr spc="5" dirty="0"/>
              <a:t>n</a:t>
            </a:r>
            <a:r>
              <a:rPr spc="40" dirty="0"/>
              <a:t>s</a:t>
            </a:r>
            <a:r>
              <a:rPr spc="-45" dirty="0"/>
              <a:t>t</a:t>
            </a:r>
            <a:r>
              <a:rPr dirty="0"/>
              <a:t>i</a:t>
            </a:r>
            <a:r>
              <a:rPr spc="-45" dirty="0"/>
              <a:t>t</a:t>
            </a:r>
            <a:r>
              <a:rPr spc="5" dirty="0"/>
              <a:t>u</a:t>
            </a:r>
            <a:r>
              <a:rPr spc="35" dirty="0"/>
              <a:t>t</a:t>
            </a:r>
            <a:r>
              <a:rPr spc="5" dirty="0"/>
              <a:t>e,</a:t>
            </a:r>
            <a:r>
              <a:rPr spc="-75" dirty="0"/>
              <a:t> </a:t>
            </a:r>
            <a:r>
              <a:rPr spc="35" dirty="0"/>
              <a:t>I</a:t>
            </a:r>
            <a:r>
              <a:rPr spc="5" dirty="0"/>
              <a:t>n</a:t>
            </a:r>
            <a:r>
              <a:rPr spc="-40" dirty="0"/>
              <a:t>c</a:t>
            </a:r>
            <a:r>
              <a:rPr dirty="0"/>
              <a:t>. </a:t>
            </a:r>
            <a:r>
              <a:rPr spc="5" dirty="0"/>
              <a:t>All</a:t>
            </a:r>
            <a:r>
              <a:rPr spc="-35" dirty="0"/>
              <a:t> </a:t>
            </a:r>
            <a:r>
              <a:rPr spc="5" dirty="0"/>
              <a:t>righ</a:t>
            </a:r>
            <a:r>
              <a:rPr spc="-45" dirty="0"/>
              <a:t>t</a:t>
            </a:r>
            <a:r>
              <a:rPr spc="5" dirty="0"/>
              <a:t>s</a:t>
            </a:r>
            <a:r>
              <a:rPr dirty="0"/>
              <a:t> </a:t>
            </a:r>
            <a:r>
              <a:rPr spc="5" dirty="0"/>
              <a:t>re</a:t>
            </a:r>
            <a:r>
              <a:rPr spc="40" dirty="0"/>
              <a:t>s</a:t>
            </a:r>
            <a:r>
              <a:rPr spc="-80" dirty="0"/>
              <a:t>e</a:t>
            </a:r>
            <a:r>
              <a:rPr dirty="0"/>
              <a:t>r</a:t>
            </a:r>
            <a:r>
              <a:rPr spc="40" dirty="0"/>
              <a:t>v</a:t>
            </a:r>
            <a:r>
              <a:rPr spc="5" dirty="0"/>
              <a:t>e</a:t>
            </a:r>
            <a:r>
              <a:rPr spc="-80" dirty="0"/>
              <a:t>d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1840" cy="640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40" dirty="0"/>
              <a:t>D</a:t>
            </a:r>
            <a:r>
              <a:rPr sz="3600" spc="35" dirty="0"/>
              <a:t>r</a:t>
            </a:r>
            <a:r>
              <a:rPr sz="3600" spc="-40" dirty="0"/>
              <a:t>i</a:t>
            </a:r>
            <a:r>
              <a:rPr sz="3600" dirty="0"/>
              <a:t>ve</a:t>
            </a:r>
            <a:r>
              <a:rPr sz="3600" spc="30" dirty="0"/>
              <a:t>r</a:t>
            </a:r>
            <a:r>
              <a:rPr sz="3600" dirty="0"/>
              <a:t>s</a:t>
            </a:r>
            <a:r>
              <a:rPr sz="3600" spc="-45" dirty="0"/>
              <a:t> </a:t>
            </a:r>
            <a:r>
              <a:rPr sz="3600" dirty="0"/>
              <a:t>f</a:t>
            </a:r>
            <a:r>
              <a:rPr sz="3600" spc="-40" dirty="0"/>
              <a:t>o</a:t>
            </a:r>
            <a:r>
              <a:rPr sz="3600" dirty="0"/>
              <a:t>r</a:t>
            </a:r>
            <a:r>
              <a:rPr sz="3600" spc="70" dirty="0"/>
              <a:t> </a:t>
            </a:r>
            <a:r>
              <a:rPr sz="3600" spc="-40" dirty="0"/>
              <a:t>Indoo</a:t>
            </a:r>
            <a:r>
              <a:rPr sz="3600" dirty="0"/>
              <a:t>r</a:t>
            </a:r>
            <a:r>
              <a:rPr sz="3600" spc="150" dirty="0"/>
              <a:t> </a:t>
            </a:r>
            <a:r>
              <a:rPr sz="3600" spc="-40" dirty="0"/>
              <a:t>Foo</a:t>
            </a:r>
            <a:r>
              <a:rPr sz="3600" dirty="0"/>
              <a:t>d</a:t>
            </a:r>
            <a:r>
              <a:rPr sz="3600" spc="160" dirty="0"/>
              <a:t> </a:t>
            </a:r>
            <a:r>
              <a:rPr sz="3600" dirty="0"/>
              <a:t>P</a:t>
            </a:r>
            <a:r>
              <a:rPr sz="3600" spc="35" dirty="0"/>
              <a:t>r</a:t>
            </a:r>
            <a:r>
              <a:rPr sz="3600" spc="-40" dirty="0"/>
              <a:t>odu</a:t>
            </a:r>
            <a:r>
              <a:rPr sz="3600" dirty="0"/>
              <a:t>ct</a:t>
            </a:r>
            <a:r>
              <a:rPr sz="3600" spc="-40" dirty="0"/>
              <a:t>io</a:t>
            </a:r>
            <a:r>
              <a:rPr sz="3600" dirty="0"/>
              <a:t>n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4365359" y="1091708"/>
            <a:ext cx="7853680" cy="5323840"/>
          </a:xfrm>
          <a:custGeom>
            <a:avLst/>
            <a:gdLst/>
            <a:ahLst/>
            <a:cxnLst/>
            <a:rect l="l" t="t" r="r" b="b"/>
            <a:pathLst>
              <a:path w="7853680" h="5323840">
                <a:moveTo>
                  <a:pt x="0" y="5323840"/>
                </a:moveTo>
                <a:lnTo>
                  <a:pt x="7853680" y="5323840"/>
                </a:lnTo>
                <a:lnTo>
                  <a:pt x="7853680" y="0"/>
                </a:lnTo>
                <a:lnTo>
                  <a:pt x="0" y="0"/>
                </a:lnTo>
                <a:lnTo>
                  <a:pt x="0" y="53238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41728" y="1342429"/>
            <a:ext cx="6563359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6379" indent="-233679">
              <a:lnSpc>
                <a:spcPct val="100000"/>
              </a:lnSpc>
              <a:buClr>
                <a:srgbClr val="000099"/>
              </a:buClr>
              <a:buFont typeface="Wingdings"/>
              <a:buChar char=""/>
              <a:tabLst>
                <a:tab pos="247015" algn="l"/>
              </a:tabLst>
            </a:pPr>
            <a:r>
              <a:rPr sz="2400" spc="50" dirty="0">
                <a:latin typeface="Arial"/>
                <a:cs typeface="Arial"/>
              </a:rPr>
              <a:t>T</a:t>
            </a:r>
            <a:r>
              <a:rPr sz="2400" spc="-55" dirty="0">
                <a:latin typeface="Arial"/>
                <a:cs typeface="Arial"/>
              </a:rPr>
              <a:t>o</a:t>
            </a:r>
            <a:r>
              <a:rPr sz="2400" spc="20" dirty="0">
                <a:latin typeface="Arial"/>
                <a:cs typeface="Arial"/>
              </a:rPr>
              <a:t>d</a:t>
            </a:r>
            <a:r>
              <a:rPr sz="2400" spc="-5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80</a:t>
            </a:r>
            <a:r>
              <a:rPr sz="2400" dirty="0">
                <a:latin typeface="Arial"/>
                <a:cs typeface="Arial"/>
              </a:rPr>
              <a:t>%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</a:t>
            </a:r>
            <a:r>
              <a:rPr sz="2400" spc="2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wo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20" dirty="0">
                <a:latin typeface="Arial"/>
                <a:cs typeface="Arial"/>
              </a:rPr>
              <a:t>ld’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5" dirty="0">
                <a:latin typeface="Arial"/>
                <a:cs typeface="Arial"/>
              </a:rPr>
              <a:t>a</a:t>
            </a:r>
            <a:r>
              <a:rPr sz="2400" spc="20" dirty="0">
                <a:latin typeface="Arial"/>
                <a:cs typeface="Arial"/>
              </a:rPr>
              <a:t>bl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l</a:t>
            </a:r>
            <a:r>
              <a:rPr sz="2400" spc="-55" dirty="0">
                <a:latin typeface="Arial"/>
                <a:cs typeface="Arial"/>
              </a:rPr>
              <a:t>a</a:t>
            </a:r>
            <a:r>
              <a:rPr sz="2400" spc="2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©</a:t>
            </a:r>
            <a:r>
              <a:rPr spc="-10" dirty="0"/>
              <a:t> </a:t>
            </a:r>
            <a:r>
              <a:rPr spc="5" dirty="0"/>
              <a:t>2018</a:t>
            </a:r>
            <a:r>
              <a:rPr spc="-40" dirty="0"/>
              <a:t> </a:t>
            </a:r>
            <a:r>
              <a:rPr spc="5" dirty="0"/>
              <a:t>Ele</a:t>
            </a:r>
            <a:r>
              <a:rPr spc="40" dirty="0"/>
              <a:t>ct</a:t>
            </a:r>
            <a:r>
              <a:rPr spc="5" dirty="0"/>
              <a:t>ric</a:t>
            </a:r>
            <a:r>
              <a:rPr dirty="0"/>
              <a:t> </a:t>
            </a:r>
            <a:r>
              <a:rPr spc="5" dirty="0"/>
              <a:t>Po</a:t>
            </a:r>
            <a:r>
              <a:rPr spc="-35" dirty="0"/>
              <a:t>w</a:t>
            </a:r>
            <a:r>
              <a:rPr spc="5" dirty="0"/>
              <a:t>er</a:t>
            </a:r>
            <a:r>
              <a:rPr spc="-35" dirty="0"/>
              <a:t> </a:t>
            </a:r>
            <a:r>
              <a:rPr spc="45" dirty="0"/>
              <a:t>R</a:t>
            </a:r>
            <a:r>
              <a:rPr spc="5" dirty="0"/>
              <a:t>e</a:t>
            </a:r>
            <a:r>
              <a:rPr spc="40" dirty="0"/>
              <a:t>s</a:t>
            </a:r>
            <a:r>
              <a:rPr spc="-80" dirty="0"/>
              <a:t>e</a:t>
            </a:r>
            <a:r>
              <a:rPr spc="5" dirty="0"/>
              <a:t>ar</a:t>
            </a:r>
            <a:r>
              <a:rPr spc="40" dirty="0"/>
              <a:t>c</a:t>
            </a:r>
            <a:r>
              <a:rPr spc="5" dirty="0"/>
              <a:t>h</a:t>
            </a:r>
            <a:r>
              <a:rPr spc="-120" dirty="0"/>
              <a:t> </a:t>
            </a:r>
            <a:r>
              <a:rPr spc="35" dirty="0"/>
              <a:t>I</a:t>
            </a:r>
            <a:r>
              <a:rPr spc="5" dirty="0"/>
              <a:t>n</a:t>
            </a:r>
            <a:r>
              <a:rPr spc="40" dirty="0"/>
              <a:t>s</a:t>
            </a:r>
            <a:r>
              <a:rPr spc="-45" dirty="0"/>
              <a:t>t</a:t>
            </a:r>
            <a:r>
              <a:rPr dirty="0"/>
              <a:t>i</a:t>
            </a:r>
            <a:r>
              <a:rPr spc="-45" dirty="0"/>
              <a:t>t</a:t>
            </a:r>
            <a:r>
              <a:rPr spc="5" dirty="0"/>
              <a:t>u</a:t>
            </a:r>
            <a:r>
              <a:rPr spc="35" dirty="0"/>
              <a:t>t</a:t>
            </a:r>
            <a:r>
              <a:rPr spc="5" dirty="0"/>
              <a:t>e,</a:t>
            </a:r>
            <a:r>
              <a:rPr spc="-75" dirty="0"/>
              <a:t> </a:t>
            </a:r>
            <a:r>
              <a:rPr spc="35" dirty="0"/>
              <a:t>I</a:t>
            </a:r>
            <a:r>
              <a:rPr spc="5" dirty="0"/>
              <a:t>n</a:t>
            </a:r>
            <a:r>
              <a:rPr spc="-40" dirty="0"/>
              <a:t>c</a:t>
            </a:r>
            <a:r>
              <a:rPr dirty="0"/>
              <a:t>. </a:t>
            </a:r>
            <a:r>
              <a:rPr spc="5" dirty="0"/>
              <a:t>All</a:t>
            </a:r>
            <a:r>
              <a:rPr spc="-35" dirty="0"/>
              <a:t> </a:t>
            </a:r>
            <a:r>
              <a:rPr spc="5" dirty="0"/>
              <a:t>righ</a:t>
            </a:r>
            <a:r>
              <a:rPr spc="-45" dirty="0"/>
              <a:t>t</a:t>
            </a:r>
            <a:r>
              <a:rPr spc="5" dirty="0"/>
              <a:t>s</a:t>
            </a:r>
            <a:r>
              <a:rPr dirty="0"/>
              <a:t> </a:t>
            </a:r>
            <a:r>
              <a:rPr spc="5" dirty="0"/>
              <a:t>re</a:t>
            </a:r>
            <a:r>
              <a:rPr spc="40" dirty="0"/>
              <a:t>s</a:t>
            </a:r>
            <a:r>
              <a:rPr spc="-80" dirty="0"/>
              <a:t>e</a:t>
            </a:r>
            <a:r>
              <a:rPr dirty="0"/>
              <a:t>r</a:t>
            </a:r>
            <a:r>
              <a:rPr spc="40" dirty="0"/>
              <a:t>v</a:t>
            </a:r>
            <a:r>
              <a:rPr spc="5" dirty="0"/>
              <a:t>e</a:t>
            </a:r>
            <a:r>
              <a:rPr spc="-80" dirty="0"/>
              <a:t>d</a:t>
            </a:r>
            <a:r>
              <a:rPr dirty="0"/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82943" y="1928340"/>
            <a:ext cx="7443470" cy="417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1660" marR="5080" indent="-285115">
              <a:lnSpc>
                <a:spcPts val="1680"/>
              </a:lnSpc>
              <a:tabLst>
                <a:tab pos="581660" algn="l"/>
              </a:tabLst>
            </a:pPr>
            <a:r>
              <a:rPr sz="1450" spc="-10" dirty="0">
                <a:solidFill>
                  <a:srgbClr val="000099"/>
                </a:solidFill>
                <a:latin typeface="Arial"/>
                <a:cs typeface="Arial"/>
              </a:rPr>
              <a:t>–	</a:t>
            </a:r>
            <a:r>
              <a:rPr sz="1450" spc="70" dirty="0">
                <a:latin typeface="Arial"/>
                <a:cs typeface="Arial"/>
              </a:rPr>
              <a:t>“</a:t>
            </a:r>
            <a:r>
              <a:rPr sz="1450" spc="-90" dirty="0">
                <a:latin typeface="Arial"/>
                <a:cs typeface="Arial"/>
              </a:rPr>
              <a:t>I</a:t>
            </a:r>
            <a:r>
              <a:rPr sz="1450" spc="-5" dirty="0">
                <a:latin typeface="Arial"/>
                <a:cs typeface="Arial"/>
              </a:rPr>
              <a:t>f</a:t>
            </a:r>
            <a:r>
              <a:rPr sz="1450" spc="-8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ev</a:t>
            </a:r>
            <a:r>
              <a:rPr sz="1450" spc="-20" dirty="0">
                <a:latin typeface="Arial"/>
                <a:cs typeface="Arial"/>
              </a:rPr>
              <a:t>e</a:t>
            </a:r>
            <a:r>
              <a:rPr sz="1450" spc="-10" dirty="0">
                <a:latin typeface="Arial"/>
                <a:cs typeface="Arial"/>
              </a:rPr>
              <a:t>ry</a:t>
            </a:r>
            <a:r>
              <a:rPr sz="1450" spc="-8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city</a:t>
            </a:r>
            <a:r>
              <a:rPr sz="1450" spc="-9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on</a:t>
            </a:r>
            <a:r>
              <a:rPr sz="1450" spc="-9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earth</a:t>
            </a:r>
            <a:r>
              <a:rPr sz="1450" spc="-9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were</a:t>
            </a:r>
            <a:r>
              <a:rPr sz="1450" spc="-17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to</a:t>
            </a:r>
            <a:r>
              <a:rPr sz="1450" spc="-5" dirty="0">
                <a:latin typeface="Arial"/>
                <a:cs typeface="Arial"/>
              </a:rPr>
              <a:t> </a:t>
            </a:r>
            <a:r>
              <a:rPr sz="1450" spc="-20" dirty="0">
                <a:latin typeface="Arial"/>
                <a:cs typeface="Arial"/>
              </a:rPr>
              <a:t>g</a:t>
            </a:r>
            <a:r>
              <a:rPr sz="1450" spc="-10" dirty="0">
                <a:latin typeface="Arial"/>
                <a:cs typeface="Arial"/>
              </a:rPr>
              <a:t>row</a:t>
            </a:r>
            <a:r>
              <a:rPr sz="1450" spc="-17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10%</a:t>
            </a:r>
            <a:r>
              <a:rPr sz="1450" spc="-9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of</a:t>
            </a:r>
            <a:r>
              <a:rPr sz="1450" spc="-5" dirty="0">
                <a:latin typeface="Arial"/>
                <a:cs typeface="Arial"/>
              </a:rPr>
              <a:t> i</a:t>
            </a:r>
            <a:r>
              <a:rPr sz="1450" spc="-15" dirty="0">
                <a:latin typeface="Arial"/>
                <a:cs typeface="Arial"/>
              </a:rPr>
              <a:t>t</a:t>
            </a:r>
            <a:r>
              <a:rPr sz="1450" spc="-10" dirty="0">
                <a:latin typeface="Arial"/>
                <a:cs typeface="Arial"/>
              </a:rPr>
              <a:t>s</a:t>
            </a:r>
            <a:r>
              <a:rPr sz="1450" spc="-8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pr</a:t>
            </a:r>
            <a:r>
              <a:rPr sz="1450" spc="-15" dirty="0">
                <a:latin typeface="Arial"/>
                <a:cs typeface="Arial"/>
              </a:rPr>
              <a:t>o</a:t>
            </a:r>
            <a:r>
              <a:rPr sz="1450" spc="-10" dirty="0">
                <a:latin typeface="Arial"/>
                <a:cs typeface="Arial"/>
              </a:rPr>
              <a:t>du</a:t>
            </a:r>
            <a:r>
              <a:rPr sz="1450" spc="-20" dirty="0">
                <a:latin typeface="Arial"/>
                <a:cs typeface="Arial"/>
              </a:rPr>
              <a:t>c</a:t>
            </a:r>
            <a:r>
              <a:rPr sz="1450" spc="-10" dirty="0">
                <a:latin typeface="Arial"/>
                <a:cs typeface="Arial"/>
              </a:rPr>
              <a:t>e</a:t>
            </a:r>
            <a:r>
              <a:rPr sz="1450" spc="-16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ind</a:t>
            </a:r>
            <a:r>
              <a:rPr sz="1450" spc="-20" dirty="0">
                <a:latin typeface="Arial"/>
                <a:cs typeface="Arial"/>
              </a:rPr>
              <a:t>o</a:t>
            </a:r>
            <a:r>
              <a:rPr sz="1450" spc="-10" dirty="0">
                <a:latin typeface="Arial"/>
                <a:cs typeface="Arial"/>
              </a:rPr>
              <a:t>ors,</a:t>
            </a:r>
            <a:r>
              <a:rPr sz="1450" spc="-170" dirty="0">
                <a:latin typeface="Arial"/>
                <a:cs typeface="Arial"/>
              </a:rPr>
              <a:t> </a:t>
            </a:r>
            <a:r>
              <a:rPr sz="1450" spc="-5" dirty="0">
                <a:latin typeface="Arial"/>
                <a:cs typeface="Arial"/>
              </a:rPr>
              <a:t>it</a:t>
            </a:r>
            <a:r>
              <a:rPr sz="1450" spc="-8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wo</a:t>
            </a:r>
            <a:r>
              <a:rPr sz="1450" spc="-20" dirty="0">
                <a:latin typeface="Arial"/>
                <a:cs typeface="Arial"/>
              </a:rPr>
              <a:t>u</a:t>
            </a:r>
            <a:r>
              <a:rPr sz="1450" spc="-10" dirty="0">
                <a:latin typeface="Arial"/>
                <a:cs typeface="Arial"/>
              </a:rPr>
              <a:t>ld</a:t>
            </a:r>
            <a:r>
              <a:rPr sz="1450" spc="-90" dirty="0">
                <a:latin typeface="Arial"/>
                <a:cs typeface="Arial"/>
              </a:rPr>
              <a:t> </a:t>
            </a:r>
            <a:r>
              <a:rPr sz="1450" spc="-5" dirty="0">
                <a:latin typeface="Arial"/>
                <a:cs typeface="Arial"/>
              </a:rPr>
              <a:t>all</a:t>
            </a:r>
            <a:r>
              <a:rPr sz="1450" spc="-15" dirty="0">
                <a:latin typeface="Arial"/>
                <a:cs typeface="Arial"/>
              </a:rPr>
              <a:t>ow</a:t>
            </a:r>
            <a:r>
              <a:rPr sz="1450" spc="-16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us</a:t>
            </a:r>
            <a:r>
              <a:rPr sz="1450" spc="-5" dirty="0">
                <a:latin typeface="Arial"/>
                <a:cs typeface="Arial"/>
              </a:rPr>
              <a:t> </a:t>
            </a:r>
            <a:r>
              <a:rPr sz="1450" spc="-15" dirty="0">
                <a:latin typeface="Arial"/>
                <a:cs typeface="Arial"/>
              </a:rPr>
              <a:t>t</a:t>
            </a:r>
            <a:r>
              <a:rPr sz="1450" spc="-10" dirty="0">
                <a:latin typeface="Arial"/>
                <a:cs typeface="Arial"/>
              </a:rPr>
              <a:t>o</a:t>
            </a:r>
            <a:r>
              <a:rPr sz="1450" spc="-9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take 34</a:t>
            </a:r>
            <a:r>
              <a:rPr sz="1450" spc="-20" dirty="0">
                <a:latin typeface="Arial"/>
                <a:cs typeface="Arial"/>
              </a:rPr>
              <a:t>0</a:t>
            </a:r>
            <a:r>
              <a:rPr sz="1450" spc="-10" dirty="0">
                <a:latin typeface="Arial"/>
                <a:cs typeface="Arial"/>
              </a:rPr>
              <a:t>,0</a:t>
            </a:r>
            <a:r>
              <a:rPr sz="1450" spc="-20" dirty="0">
                <a:latin typeface="Arial"/>
                <a:cs typeface="Arial"/>
              </a:rPr>
              <a:t>0</a:t>
            </a:r>
            <a:r>
              <a:rPr sz="1450" spc="-10" dirty="0">
                <a:latin typeface="Arial"/>
                <a:cs typeface="Arial"/>
              </a:rPr>
              <a:t>0</a:t>
            </a:r>
            <a:r>
              <a:rPr sz="1450" spc="-16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sq</a:t>
            </a:r>
            <a:r>
              <a:rPr sz="1450" spc="-20" dirty="0">
                <a:latin typeface="Arial"/>
                <a:cs typeface="Arial"/>
              </a:rPr>
              <a:t>u</a:t>
            </a:r>
            <a:r>
              <a:rPr sz="1450" spc="-10" dirty="0">
                <a:latin typeface="Arial"/>
                <a:cs typeface="Arial"/>
              </a:rPr>
              <a:t>are</a:t>
            </a:r>
            <a:r>
              <a:rPr sz="1450" spc="-170" dirty="0">
                <a:latin typeface="Arial"/>
                <a:cs typeface="Arial"/>
              </a:rPr>
              <a:t> </a:t>
            </a:r>
            <a:r>
              <a:rPr sz="1450" spc="-100" dirty="0">
                <a:latin typeface="Arial"/>
                <a:cs typeface="Arial"/>
              </a:rPr>
              <a:t>m</a:t>
            </a:r>
            <a:r>
              <a:rPr sz="1450" spc="-10" dirty="0">
                <a:latin typeface="Arial"/>
                <a:cs typeface="Arial"/>
              </a:rPr>
              <a:t>iles of</a:t>
            </a:r>
            <a:r>
              <a:rPr sz="1450" spc="-9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far</a:t>
            </a:r>
            <a:r>
              <a:rPr sz="1450" spc="-105" dirty="0">
                <a:latin typeface="Arial"/>
                <a:cs typeface="Arial"/>
              </a:rPr>
              <a:t>m</a:t>
            </a:r>
            <a:r>
              <a:rPr sz="1450" spc="-10" dirty="0">
                <a:latin typeface="Arial"/>
                <a:cs typeface="Arial"/>
              </a:rPr>
              <a:t>land</a:t>
            </a:r>
            <a:r>
              <a:rPr sz="1450" spc="-9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ba</a:t>
            </a:r>
            <a:r>
              <a:rPr sz="1450" spc="-20" dirty="0">
                <a:latin typeface="Arial"/>
                <a:cs typeface="Arial"/>
              </a:rPr>
              <a:t>c</a:t>
            </a:r>
            <a:r>
              <a:rPr sz="1450" spc="-10" dirty="0">
                <a:latin typeface="Arial"/>
                <a:cs typeface="Arial"/>
              </a:rPr>
              <a:t>k</a:t>
            </a:r>
            <a:r>
              <a:rPr sz="1450" spc="-16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to</a:t>
            </a:r>
            <a:r>
              <a:rPr sz="1450" spc="-5" dirty="0">
                <a:latin typeface="Arial"/>
                <a:cs typeface="Arial"/>
              </a:rPr>
              <a:t> </a:t>
            </a:r>
            <a:r>
              <a:rPr sz="1450" spc="-15" dirty="0">
                <a:latin typeface="Arial"/>
                <a:cs typeface="Arial"/>
              </a:rPr>
              <a:t>f</a:t>
            </a:r>
            <a:r>
              <a:rPr sz="1450" spc="-10" dirty="0">
                <a:latin typeface="Arial"/>
                <a:cs typeface="Arial"/>
              </a:rPr>
              <a:t>or</a:t>
            </a:r>
            <a:r>
              <a:rPr sz="1450" spc="-15" dirty="0">
                <a:latin typeface="Arial"/>
                <a:cs typeface="Arial"/>
              </a:rPr>
              <a:t>e</a:t>
            </a:r>
            <a:r>
              <a:rPr sz="1450" spc="-10" dirty="0">
                <a:latin typeface="Arial"/>
                <a:cs typeface="Arial"/>
              </a:rPr>
              <a:t>st”</a:t>
            </a:r>
            <a:r>
              <a:rPr sz="1450" spc="-6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–</a:t>
            </a:r>
            <a:r>
              <a:rPr sz="1450" spc="-16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Pr</a:t>
            </a:r>
            <a:r>
              <a:rPr sz="1450" spc="-15" dirty="0">
                <a:latin typeface="Arial"/>
                <a:cs typeface="Arial"/>
              </a:rPr>
              <a:t>o</a:t>
            </a:r>
            <a:r>
              <a:rPr sz="1450" spc="-5" dirty="0">
                <a:latin typeface="Arial"/>
                <a:cs typeface="Arial"/>
              </a:rPr>
              <a:t>f</a:t>
            </a:r>
            <a:r>
              <a:rPr sz="1450" spc="-8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Dick</a:t>
            </a:r>
            <a:r>
              <a:rPr sz="1450" spc="-20" dirty="0">
                <a:latin typeface="Arial"/>
                <a:cs typeface="Arial"/>
              </a:rPr>
              <a:t>s</a:t>
            </a:r>
            <a:r>
              <a:rPr sz="1450" spc="-10" dirty="0">
                <a:latin typeface="Arial"/>
                <a:cs typeface="Arial"/>
              </a:rPr>
              <a:t>on</a:t>
            </a:r>
            <a:r>
              <a:rPr sz="1450" spc="-17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D.</a:t>
            </a:r>
            <a:r>
              <a:rPr sz="145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De</a:t>
            </a:r>
            <a:r>
              <a:rPr sz="1450" spc="-15" dirty="0">
                <a:latin typeface="Arial"/>
                <a:cs typeface="Arial"/>
              </a:rPr>
              <a:t>s</a:t>
            </a:r>
            <a:r>
              <a:rPr sz="1450" spc="-10" dirty="0">
                <a:latin typeface="Arial"/>
                <a:cs typeface="Arial"/>
              </a:rPr>
              <a:t>po</a:t>
            </a:r>
            <a:r>
              <a:rPr sz="1450" spc="-105" dirty="0">
                <a:latin typeface="Arial"/>
                <a:cs typeface="Arial"/>
              </a:rPr>
              <a:t>m</a:t>
            </a:r>
            <a:r>
              <a:rPr sz="1450" spc="-100" dirty="0">
                <a:latin typeface="Arial"/>
                <a:cs typeface="Arial"/>
              </a:rPr>
              <a:t>m</a:t>
            </a:r>
            <a:r>
              <a:rPr sz="1450" spc="-5" dirty="0">
                <a:latin typeface="Arial"/>
                <a:cs typeface="Arial"/>
              </a:rPr>
              <a:t>ier,</a:t>
            </a:r>
            <a:r>
              <a:rPr sz="1450" spc="-10" dirty="0">
                <a:latin typeface="Arial"/>
                <a:cs typeface="Arial"/>
              </a:rPr>
              <a:t> Col</a:t>
            </a:r>
            <a:r>
              <a:rPr sz="1450" spc="-20" dirty="0">
                <a:latin typeface="Arial"/>
                <a:cs typeface="Arial"/>
              </a:rPr>
              <a:t>u</a:t>
            </a:r>
            <a:r>
              <a:rPr sz="1450" spc="-100" dirty="0">
                <a:latin typeface="Arial"/>
                <a:cs typeface="Arial"/>
              </a:rPr>
              <a:t>m</a:t>
            </a:r>
            <a:r>
              <a:rPr sz="1450" spc="-10" dirty="0">
                <a:latin typeface="Arial"/>
                <a:cs typeface="Arial"/>
              </a:rPr>
              <a:t>bia</a:t>
            </a:r>
            <a:r>
              <a:rPr sz="1450" spc="-9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Uni</a:t>
            </a:r>
            <a:r>
              <a:rPr sz="1450" spc="-15" dirty="0">
                <a:latin typeface="Arial"/>
                <a:cs typeface="Arial"/>
              </a:rPr>
              <a:t>v</a:t>
            </a:r>
            <a:r>
              <a:rPr sz="1450" spc="-10" dirty="0">
                <a:latin typeface="Arial"/>
                <a:cs typeface="Arial"/>
              </a:rPr>
              <a:t>ersity</a:t>
            </a:r>
            <a:endParaRPr sz="14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0099"/>
                </a:solidFill>
                <a:latin typeface="Wingdings"/>
                <a:cs typeface="Wingdings"/>
              </a:rPr>
              <a:t></a:t>
            </a:r>
            <a:r>
              <a:rPr sz="2400" spc="13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latin typeface="Arial"/>
                <a:cs typeface="Arial"/>
              </a:rPr>
              <a:t>By</a:t>
            </a:r>
            <a:r>
              <a:rPr sz="2400" i="1" spc="-30" dirty="0">
                <a:latin typeface="Arial"/>
                <a:cs typeface="Arial"/>
              </a:rPr>
              <a:t> </a:t>
            </a:r>
            <a:r>
              <a:rPr sz="2400" i="1" spc="20" dirty="0">
                <a:latin typeface="Arial"/>
                <a:cs typeface="Arial"/>
              </a:rPr>
              <a:t>2050</a:t>
            </a:r>
            <a:r>
              <a:rPr sz="2400" dirty="0">
                <a:latin typeface="Arial"/>
                <a:cs typeface="Arial"/>
              </a:rPr>
              <a:t>:</a:t>
            </a:r>
          </a:p>
          <a:p>
            <a:pPr marL="581660" indent="-284480">
              <a:lnSpc>
                <a:spcPct val="100000"/>
              </a:lnSpc>
              <a:spcBef>
                <a:spcPts val="565"/>
              </a:spcBef>
              <a:buClr>
                <a:srgbClr val="000099"/>
              </a:buClr>
              <a:buFont typeface="Arial"/>
              <a:buChar char="–"/>
              <a:tabLst>
                <a:tab pos="582295" algn="l"/>
              </a:tabLst>
            </a:pPr>
            <a:r>
              <a:rPr sz="2400" spc="125" dirty="0">
                <a:latin typeface="Arial"/>
                <a:cs typeface="Arial"/>
              </a:rPr>
              <a:t>W</a:t>
            </a:r>
            <a:r>
              <a:rPr sz="2400" spc="-6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2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p</a:t>
            </a:r>
            <a:r>
              <a:rPr sz="2400" spc="-60" dirty="0">
                <a:latin typeface="Arial"/>
                <a:cs typeface="Arial"/>
              </a:rPr>
              <a:t>o</a:t>
            </a:r>
            <a:r>
              <a:rPr sz="2400" spc="20" dirty="0">
                <a:latin typeface="Arial"/>
                <a:cs typeface="Arial"/>
              </a:rPr>
              <a:t>pul</a:t>
            </a:r>
            <a:r>
              <a:rPr sz="2400" spc="-60" dirty="0">
                <a:latin typeface="Arial"/>
                <a:cs typeface="Arial"/>
              </a:rPr>
              <a:t>a</a:t>
            </a:r>
            <a:r>
              <a:rPr sz="2400" spc="-30" dirty="0">
                <a:latin typeface="Arial"/>
                <a:cs typeface="Arial"/>
              </a:rPr>
              <a:t>t</a:t>
            </a:r>
            <a:r>
              <a:rPr sz="2400" spc="20" dirty="0">
                <a:latin typeface="Arial"/>
                <a:cs typeface="Arial"/>
              </a:rPr>
              <a:t>i</a:t>
            </a:r>
            <a:r>
              <a:rPr sz="2400" spc="-6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70" dirty="0">
                <a:latin typeface="Arial"/>
                <a:cs typeface="Arial"/>
              </a:rPr>
              <a:t> </a:t>
            </a:r>
            <a:r>
              <a:rPr sz="2400" spc="35" dirty="0">
                <a:latin typeface="Arial"/>
                <a:cs typeface="Arial"/>
              </a:rPr>
              <a:t>~</a:t>
            </a:r>
            <a:r>
              <a:rPr sz="2400" spc="20" dirty="0">
                <a:latin typeface="Arial"/>
                <a:cs typeface="Arial"/>
              </a:rPr>
              <a:t>9</a:t>
            </a:r>
            <a:r>
              <a:rPr sz="2400" spc="-30" dirty="0">
                <a:latin typeface="Arial"/>
                <a:cs typeface="Arial"/>
              </a:rPr>
              <a:t>.</a:t>
            </a:r>
            <a:r>
              <a:rPr sz="2400" dirty="0">
                <a:latin typeface="Arial"/>
                <a:cs typeface="Arial"/>
              </a:rPr>
              <a:t>6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billi</a:t>
            </a:r>
            <a:r>
              <a:rPr sz="2400" spc="-6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(c</a:t>
            </a:r>
            <a:r>
              <a:rPr sz="2400" spc="1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rr</a:t>
            </a:r>
            <a:r>
              <a:rPr sz="2400" spc="-60" dirty="0">
                <a:latin typeface="Arial"/>
                <a:cs typeface="Arial"/>
              </a:rPr>
              <a:t>e</a:t>
            </a:r>
            <a:r>
              <a:rPr sz="2400" spc="20" dirty="0">
                <a:latin typeface="Arial"/>
                <a:cs typeface="Arial"/>
              </a:rPr>
              <a:t>n</a:t>
            </a:r>
            <a:r>
              <a:rPr sz="2400" spc="-30" dirty="0">
                <a:latin typeface="Arial"/>
                <a:cs typeface="Arial"/>
              </a:rPr>
              <a:t>t</a:t>
            </a:r>
            <a:r>
              <a:rPr sz="2400" spc="2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35" dirty="0">
                <a:latin typeface="Arial"/>
                <a:cs typeface="Arial"/>
              </a:rPr>
              <a:t>~</a:t>
            </a:r>
            <a:r>
              <a:rPr sz="2400" spc="20" dirty="0">
                <a:latin typeface="Arial"/>
                <a:cs typeface="Arial"/>
              </a:rPr>
              <a:t>7</a:t>
            </a:r>
            <a:r>
              <a:rPr sz="2400" spc="-30" dirty="0">
                <a:latin typeface="Arial"/>
                <a:cs typeface="Arial"/>
              </a:rPr>
              <a:t>.</a:t>
            </a:r>
            <a:r>
              <a:rPr sz="2400" dirty="0">
                <a:latin typeface="Arial"/>
                <a:cs typeface="Arial"/>
              </a:rPr>
              <a:t>5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bill</a:t>
            </a:r>
            <a:r>
              <a:rPr sz="2400" spc="-60" dirty="0">
                <a:latin typeface="Arial"/>
                <a:cs typeface="Arial"/>
              </a:rPr>
              <a:t>o</a:t>
            </a:r>
            <a:r>
              <a:rPr sz="2400" spc="2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)</a:t>
            </a:r>
          </a:p>
          <a:p>
            <a:pPr marL="581660" indent="-284480">
              <a:lnSpc>
                <a:spcPct val="100000"/>
              </a:lnSpc>
              <a:spcBef>
                <a:spcPts val="645"/>
              </a:spcBef>
              <a:buClr>
                <a:srgbClr val="000099"/>
              </a:buClr>
              <a:buFont typeface="Arial"/>
              <a:buChar char="–"/>
              <a:tabLst>
                <a:tab pos="582295" algn="l"/>
              </a:tabLst>
            </a:pPr>
            <a:r>
              <a:rPr sz="2400" spc="20" dirty="0">
                <a:latin typeface="Arial"/>
                <a:cs typeface="Arial"/>
              </a:rPr>
              <a:t>80</a:t>
            </a:r>
            <a:r>
              <a:rPr sz="2400" dirty="0">
                <a:latin typeface="Arial"/>
                <a:cs typeface="Arial"/>
              </a:rPr>
              <a:t>%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w</a:t>
            </a:r>
            <a:r>
              <a:rPr sz="2400" spc="-6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2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0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p</a:t>
            </a:r>
            <a:r>
              <a:rPr sz="2400" spc="-60" dirty="0">
                <a:latin typeface="Arial"/>
                <a:cs typeface="Arial"/>
              </a:rPr>
              <a:t>o</a:t>
            </a:r>
            <a:r>
              <a:rPr sz="2400" spc="20" dirty="0">
                <a:latin typeface="Arial"/>
                <a:cs typeface="Arial"/>
              </a:rPr>
              <a:t>pul</a:t>
            </a:r>
            <a:r>
              <a:rPr sz="2400" spc="-60" dirty="0">
                <a:latin typeface="Arial"/>
                <a:cs typeface="Arial"/>
              </a:rPr>
              <a:t>a</a:t>
            </a:r>
            <a:r>
              <a:rPr sz="2400" spc="-30" dirty="0">
                <a:latin typeface="Arial"/>
                <a:cs typeface="Arial"/>
              </a:rPr>
              <a:t>t</a:t>
            </a:r>
            <a:r>
              <a:rPr sz="2400" spc="20" dirty="0">
                <a:latin typeface="Arial"/>
                <a:cs typeface="Arial"/>
              </a:rPr>
              <a:t>i</a:t>
            </a:r>
            <a:r>
              <a:rPr sz="2400" spc="-6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70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li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20" dirty="0">
                <a:latin typeface="Arial"/>
                <a:cs typeface="Arial"/>
              </a:rPr>
              <a:t>in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20" dirty="0">
                <a:latin typeface="Arial"/>
                <a:cs typeface="Arial"/>
              </a:rPr>
              <a:t>b</a:t>
            </a:r>
            <a:r>
              <a:rPr sz="2400" spc="-6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7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60" dirty="0">
                <a:latin typeface="Arial"/>
                <a:cs typeface="Arial"/>
              </a:rPr>
              <a:t>ea</a:t>
            </a:r>
            <a:r>
              <a:rPr sz="2400" dirty="0">
                <a:latin typeface="Arial"/>
                <a:cs typeface="Arial"/>
              </a:rPr>
              <a:t>s</a:t>
            </a: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3550" dirty="0">
              <a:latin typeface="Times New Roman"/>
              <a:cs typeface="Times New Roman"/>
            </a:endParaRPr>
          </a:p>
          <a:p>
            <a:pPr marL="246379" indent="-233679">
              <a:lnSpc>
                <a:spcPct val="100000"/>
              </a:lnSpc>
              <a:buClr>
                <a:srgbClr val="000099"/>
              </a:buClr>
              <a:buFont typeface="Wingdings"/>
              <a:buChar char=""/>
              <a:tabLst>
                <a:tab pos="247015" algn="l"/>
              </a:tabLst>
            </a:pPr>
            <a:r>
              <a:rPr sz="2400" spc="125" dirty="0">
                <a:latin typeface="Arial"/>
                <a:cs typeface="Arial"/>
              </a:rPr>
              <a:t>W</a:t>
            </a:r>
            <a:r>
              <a:rPr sz="2400" spc="-60" dirty="0">
                <a:latin typeface="Arial"/>
                <a:cs typeface="Arial"/>
              </a:rPr>
              <a:t>a</a:t>
            </a:r>
            <a:r>
              <a:rPr sz="2400" spc="-30" dirty="0">
                <a:latin typeface="Arial"/>
                <a:cs typeface="Arial"/>
              </a:rPr>
              <a:t>t</a:t>
            </a:r>
            <a:r>
              <a:rPr sz="2400" spc="-6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60" dirty="0">
                <a:latin typeface="Arial"/>
                <a:cs typeface="Arial"/>
              </a:rPr>
              <a:t>o</a:t>
            </a:r>
            <a:r>
              <a:rPr sz="2400" spc="2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6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rv</a:t>
            </a:r>
            <a:r>
              <a:rPr sz="2400" spc="-60" dirty="0">
                <a:latin typeface="Arial"/>
                <a:cs typeface="Arial"/>
              </a:rPr>
              <a:t>a</a:t>
            </a:r>
            <a:r>
              <a:rPr sz="2400" spc="-30" dirty="0">
                <a:latin typeface="Arial"/>
                <a:cs typeface="Arial"/>
              </a:rPr>
              <a:t>t</a:t>
            </a:r>
            <a:r>
              <a:rPr sz="2400" spc="20" dirty="0">
                <a:latin typeface="Arial"/>
                <a:cs typeface="Arial"/>
              </a:rPr>
              <a:t>i</a:t>
            </a:r>
            <a:r>
              <a:rPr sz="2400" spc="-6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229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60" dirty="0">
                <a:latin typeface="Arial"/>
                <a:cs typeface="Arial"/>
              </a:rPr>
              <a:t>o</a:t>
            </a:r>
            <a:r>
              <a:rPr sz="2400" spc="-55" dirty="0">
                <a:latin typeface="Arial"/>
                <a:cs typeface="Arial"/>
              </a:rPr>
              <a:t>w</a:t>
            </a:r>
            <a:r>
              <a:rPr sz="2400" spc="20" dirty="0">
                <a:latin typeface="Arial"/>
                <a:cs typeface="Arial"/>
              </a:rPr>
              <a:t>in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60" dirty="0">
                <a:latin typeface="Arial"/>
                <a:cs typeface="Arial"/>
              </a:rPr>
              <a:t>o</a:t>
            </a:r>
            <a:r>
              <a:rPr sz="2400" spc="2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6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rn</a:t>
            </a:r>
          </a:p>
          <a:p>
            <a:pPr>
              <a:lnSpc>
                <a:spcPct val="100000"/>
              </a:lnSpc>
              <a:spcBef>
                <a:spcPts val="8"/>
              </a:spcBef>
              <a:buClr>
                <a:srgbClr val="000099"/>
              </a:buClr>
              <a:buFont typeface="Wingdings"/>
              <a:buChar char=""/>
            </a:pPr>
            <a:endParaRPr sz="3550" dirty="0">
              <a:latin typeface="Times New Roman"/>
              <a:cs typeface="Times New Roman"/>
            </a:endParaRPr>
          </a:p>
          <a:p>
            <a:pPr marL="246379" indent="-233679">
              <a:lnSpc>
                <a:spcPct val="100000"/>
              </a:lnSpc>
              <a:buClr>
                <a:srgbClr val="000099"/>
              </a:buClr>
              <a:buFont typeface="Wingdings"/>
              <a:buChar char=""/>
              <a:tabLst>
                <a:tab pos="247015" algn="l"/>
              </a:tabLst>
            </a:pPr>
            <a:r>
              <a:rPr sz="2400" spc="20" dirty="0">
                <a:latin typeface="Arial"/>
                <a:cs typeface="Arial"/>
              </a:rPr>
              <a:t>R</a:t>
            </a:r>
            <a:r>
              <a:rPr sz="2400" spc="-60" dirty="0">
                <a:latin typeface="Arial"/>
                <a:cs typeface="Arial"/>
              </a:rPr>
              <a:t>e</a:t>
            </a:r>
            <a:r>
              <a:rPr sz="2400" spc="20" dirty="0">
                <a:latin typeface="Arial"/>
                <a:cs typeface="Arial"/>
              </a:rPr>
              <a:t>du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6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“</a:t>
            </a:r>
            <a:r>
              <a:rPr sz="2400" spc="-30" dirty="0">
                <a:latin typeface="Arial"/>
                <a:cs typeface="Arial"/>
              </a:rPr>
              <a:t>f</a:t>
            </a:r>
            <a:r>
              <a:rPr sz="2400" spc="-60" dirty="0">
                <a:latin typeface="Arial"/>
                <a:cs typeface="Arial"/>
              </a:rPr>
              <a:t>oo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20" dirty="0">
                <a:latin typeface="Arial"/>
                <a:cs typeface="Arial"/>
              </a:rPr>
              <a:t>il</a:t>
            </a:r>
            <a:r>
              <a:rPr sz="2400" spc="-6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s”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1976" y="375920"/>
            <a:ext cx="11302364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810"/>
              </a:lnSpc>
            </a:pPr>
            <a:r>
              <a:rPr spc="20" dirty="0">
                <a:latin typeface="Arial Black" panose="020B0A04020102020204" pitchFamily="34" charset="0"/>
              </a:rPr>
              <a:t>E</a:t>
            </a:r>
            <a:r>
              <a:rPr spc="-120" dirty="0">
                <a:latin typeface="Arial Black" panose="020B0A04020102020204" pitchFamily="34" charset="0"/>
              </a:rPr>
              <a:t>n</a:t>
            </a:r>
            <a:r>
              <a:rPr spc="-20" dirty="0">
                <a:latin typeface="Arial Black" panose="020B0A04020102020204" pitchFamily="34" charset="0"/>
              </a:rPr>
              <a:t>e</a:t>
            </a:r>
            <a:r>
              <a:rPr spc="30" dirty="0">
                <a:latin typeface="Arial Black" panose="020B0A04020102020204" pitchFamily="34" charset="0"/>
              </a:rPr>
              <a:t>r</a:t>
            </a:r>
            <a:r>
              <a:rPr spc="-40" dirty="0">
                <a:latin typeface="Arial Black" panose="020B0A04020102020204" pitchFamily="34" charset="0"/>
              </a:rPr>
              <a:t>g</a:t>
            </a:r>
            <a:r>
              <a:rPr dirty="0">
                <a:latin typeface="Arial Black" panose="020B0A04020102020204" pitchFamily="34" charset="0"/>
              </a:rPr>
              <a:t>y</a:t>
            </a:r>
            <a:r>
              <a:rPr spc="125" dirty="0">
                <a:latin typeface="Arial Black" panose="020B0A04020102020204" pitchFamily="34" charset="0"/>
              </a:rPr>
              <a:t> </a:t>
            </a:r>
            <a:r>
              <a:rPr spc="-20" dirty="0">
                <a:latin typeface="Arial Black" panose="020B0A04020102020204" pitchFamily="34" charset="0"/>
              </a:rPr>
              <a:t>a</a:t>
            </a:r>
            <a:r>
              <a:rPr spc="-120" dirty="0">
                <a:latin typeface="Arial Black" panose="020B0A04020102020204" pitchFamily="34" charset="0"/>
              </a:rPr>
              <a:t>n</a:t>
            </a:r>
            <a:r>
              <a:rPr dirty="0">
                <a:latin typeface="Arial Black" panose="020B0A04020102020204" pitchFamily="34" charset="0"/>
              </a:rPr>
              <a:t>d</a:t>
            </a:r>
            <a:r>
              <a:rPr spc="110" dirty="0">
                <a:latin typeface="Arial Black" panose="020B0A04020102020204" pitchFamily="34" charset="0"/>
              </a:rPr>
              <a:t> </a:t>
            </a:r>
            <a:r>
              <a:rPr dirty="0">
                <a:latin typeface="Arial Black" panose="020B0A04020102020204" pitchFamily="34" charset="0"/>
              </a:rPr>
              <a:t>U</a:t>
            </a:r>
            <a:r>
              <a:rPr spc="-20" dirty="0">
                <a:latin typeface="Arial Black" panose="020B0A04020102020204" pitchFamily="34" charset="0"/>
              </a:rPr>
              <a:t>t</a:t>
            </a:r>
            <a:r>
              <a:rPr spc="-10" dirty="0">
                <a:latin typeface="Arial Black" panose="020B0A04020102020204" pitchFamily="34" charset="0"/>
              </a:rPr>
              <a:t>ili</a:t>
            </a:r>
            <a:r>
              <a:rPr spc="-30" dirty="0">
                <a:latin typeface="Arial Black" panose="020B0A04020102020204" pitchFamily="34" charset="0"/>
              </a:rPr>
              <a:t>t</a:t>
            </a:r>
            <a:r>
              <a:rPr dirty="0">
                <a:latin typeface="Arial Black" panose="020B0A04020102020204" pitchFamily="34" charset="0"/>
              </a:rPr>
              <a:t>y</a:t>
            </a:r>
            <a:r>
              <a:rPr spc="45" dirty="0">
                <a:latin typeface="Arial Black" panose="020B0A04020102020204" pitchFamily="34" charset="0"/>
              </a:rPr>
              <a:t> </a:t>
            </a:r>
            <a:r>
              <a:rPr dirty="0">
                <a:latin typeface="Arial Black" panose="020B0A04020102020204" pitchFamily="34" charset="0"/>
              </a:rPr>
              <a:t>C</a:t>
            </a:r>
            <a:r>
              <a:rPr spc="-30" dirty="0">
                <a:latin typeface="Arial Black" panose="020B0A04020102020204" pitchFamily="34" charset="0"/>
              </a:rPr>
              <a:t>o</a:t>
            </a:r>
            <a:r>
              <a:rPr spc="-120" dirty="0">
                <a:latin typeface="Arial Black" panose="020B0A04020102020204" pitchFamily="34" charset="0"/>
              </a:rPr>
              <a:t>n</a:t>
            </a:r>
            <a:r>
              <a:rPr spc="-20" dirty="0">
                <a:latin typeface="Arial Black" panose="020B0A04020102020204" pitchFamily="34" charset="0"/>
              </a:rPr>
              <a:t>s</a:t>
            </a:r>
            <a:r>
              <a:rPr spc="-10" dirty="0">
                <a:latin typeface="Arial Black" panose="020B0A04020102020204" pitchFamily="34" charset="0"/>
              </a:rPr>
              <a:t>i</a:t>
            </a:r>
            <a:r>
              <a:rPr spc="-40" dirty="0">
                <a:latin typeface="Arial Black" panose="020B0A04020102020204" pitchFamily="34" charset="0"/>
              </a:rPr>
              <a:t>d</a:t>
            </a:r>
            <a:r>
              <a:rPr spc="-20" dirty="0">
                <a:latin typeface="Arial Black" panose="020B0A04020102020204" pitchFamily="34" charset="0"/>
              </a:rPr>
              <a:t>e</a:t>
            </a:r>
            <a:r>
              <a:rPr spc="30" dirty="0">
                <a:latin typeface="Arial Black" panose="020B0A04020102020204" pitchFamily="34" charset="0"/>
              </a:rPr>
              <a:t>r</a:t>
            </a:r>
            <a:r>
              <a:rPr spc="-20" dirty="0">
                <a:latin typeface="Arial Black" panose="020B0A04020102020204" pitchFamily="34" charset="0"/>
              </a:rPr>
              <a:t>a</a:t>
            </a:r>
            <a:r>
              <a:rPr spc="-30" dirty="0">
                <a:latin typeface="Arial Black" panose="020B0A04020102020204" pitchFamily="34" charset="0"/>
              </a:rPr>
              <a:t>t</a:t>
            </a:r>
            <a:r>
              <a:rPr spc="-10" dirty="0">
                <a:latin typeface="Arial Black" panose="020B0A04020102020204" pitchFamily="34" charset="0"/>
              </a:rPr>
              <a:t>i</a:t>
            </a:r>
            <a:r>
              <a:rPr spc="-40" dirty="0">
                <a:latin typeface="Arial Black" panose="020B0A04020102020204" pitchFamily="34" charset="0"/>
              </a:rPr>
              <a:t>o</a:t>
            </a:r>
            <a:r>
              <a:rPr spc="-120" dirty="0">
                <a:latin typeface="Arial Black" panose="020B0A04020102020204" pitchFamily="34" charset="0"/>
              </a:rPr>
              <a:t>n</a:t>
            </a:r>
            <a:r>
              <a:rPr dirty="0"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8922" y="1143000"/>
            <a:ext cx="7269480" cy="4640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6379" indent="-233679">
              <a:lnSpc>
                <a:spcPct val="100000"/>
              </a:lnSpc>
              <a:buClr>
                <a:srgbClr val="000099"/>
              </a:buClr>
              <a:buFont typeface="Wingdings"/>
              <a:buChar char=""/>
              <a:tabLst>
                <a:tab pos="247015" algn="l"/>
              </a:tabLst>
            </a:pPr>
            <a:r>
              <a:rPr sz="2650" spc="-20" dirty="0">
                <a:latin typeface="Arial"/>
                <a:cs typeface="Arial"/>
              </a:rPr>
              <a:t>P</a:t>
            </a:r>
            <a:r>
              <a:rPr sz="2650" spc="-130" dirty="0">
                <a:latin typeface="Arial"/>
                <a:cs typeface="Arial"/>
              </a:rPr>
              <a:t>o</a:t>
            </a:r>
            <a:r>
              <a:rPr sz="2650" spc="-30" dirty="0">
                <a:latin typeface="Arial"/>
                <a:cs typeface="Arial"/>
              </a:rPr>
              <a:t>t</a:t>
            </a:r>
            <a:r>
              <a:rPr sz="2650" spc="-130" dirty="0">
                <a:latin typeface="Arial"/>
                <a:cs typeface="Arial"/>
              </a:rPr>
              <a:t>e</a:t>
            </a:r>
            <a:r>
              <a:rPr sz="2650" spc="-50" dirty="0">
                <a:latin typeface="Arial"/>
                <a:cs typeface="Arial"/>
              </a:rPr>
              <a:t>n</a:t>
            </a:r>
            <a:r>
              <a:rPr sz="2650" spc="-30" dirty="0">
                <a:latin typeface="Arial"/>
                <a:cs typeface="Arial"/>
              </a:rPr>
              <a:t>t</a:t>
            </a:r>
            <a:r>
              <a:rPr sz="2650" spc="-40" dirty="0">
                <a:latin typeface="Arial"/>
                <a:cs typeface="Arial"/>
              </a:rPr>
              <a:t>i</a:t>
            </a:r>
            <a:r>
              <a:rPr sz="2650" spc="-130" dirty="0">
                <a:latin typeface="Arial"/>
                <a:cs typeface="Arial"/>
              </a:rPr>
              <a:t>a</a:t>
            </a:r>
            <a:r>
              <a:rPr sz="2650" spc="-10" dirty="0">
                <a:latin typeface="Arial"/>
                <a:cs typeface="Arial"/>
              </a:rPr>
              <a:t>l</a:t>
            </a:r>
            <a:r>
              <a:rPr sz="2650" spc="270" dirty="0">
                <a:latin typeface="Arial"/>
                <a:cs typeface="Arial"/>
              </a:rPr>
              <a:t> </a:t>
            </a:r>
            <a:r>
              <a:rPr sz="2650" spc="-15" dirty="0">
                <a:latin typeface="Arial"/>
                <a:cs typeface="Arial"/>
              </a:rPr>
              <a:t>D</a:t>
            </a:r>
            <a:r>
              <a:rPr sz="2650" spc="-130" dirty="0">
                <a:latin typeface="Arial"/>
                <a:cs typeface="Arial"/>
              </a:rPr>
              <a:t>e</a:t>
            </a:r>
            <a:r>
              <a:rPr sz="2650" spc="-70" dirty="0">
                <a:latin typeface="Arial"/>
                <a:cs typeface="Arial"/>
              </a:rPr>
              <a:t>m</a:t>
            </a:r>
            <a:r>
              <a:rPr sz="2650" spc="-130" dirty="0">
                <a:latin typeface="Arial"/>
                <a:cs typeface="Arial"/>
              </a:rPr>
              <a:t>a</a:t>
            </a:r>
            <a:r>
              <a:rPr sz="2650" spc="-50" dirty="0">
                <a:latin typeface="Arial"/>
                <a:cs typeface="Arial"/>
              </a:rPr>
              <a:t>n</a:t>
            </a:r>
            <a:r>
              <a:rPr sz="2650" spc="-15" dirty="0">
                <a:latin typeface="Arial"/>
                <a:cs typeface="Arial"/>
              </a:rPr>
              <a:t>d</a:t>
            </a:r>
            <a:r>
              <a:rPr sz="2650" spc="105" dirty="0">
                <a:latin typeface="Arial"/>
                <a:cs typeface="Arial"/>
              </a:rPr>
              <a:t> </a:t>
            </a:r>
            <a:r>
              <a:rPr sz="2650" spc="-15" dirty="0">
                <a:latin typeface="Arial"/>
                <a:cs typeface="Arial"/>
              </a:rPr>
              <a:t>R</a:t>
            </a:r>
            <a:r>
              <a:rPr sz="2650" spc="-130" dirty="0">
                <a:latin typeface="Arial"/>
                <a:cs typeface="Arial"/>
              </a:rPr>
              <a:t>e</a:t>
            </a:r>
            <a:r>
              <a:rPr sz="2650" spc="15" dirty="0">
                <a:latin typeface="Arial"/>
                <a:cs typeface="Arial"/>
              </a:rPr>
              <a:t>s</a:t>
            </a:r>
            <a:r>
              <a:rPr sz="2650" spc="-50" dirty="0">
                <a:latin typeface="Arial"/>
                <a:cs typeface="Arial"/>
              </a:rPr>
              <a:t>p</a:t>
            </a:r>
            <a:r>
              <a:rPr sz="2650" spc="-130" dirty="0">
                <a:latin typeface="Arial"/>
                <a:cs typeface="Arial"/>
              </a:rPr>
              <a:t>o</a:t>
            </a:r>
            <a:r>
              <a:rPr sz="2650" spc="-50" dirty="0">
                <a:latin typeface="Arial"/>
                <a:cs typeface="Arial"/>
              </a:rPr>
              <a:t>n</a:t>
            </a:r>
            <a:r>
              <a:rPr sz="2650" spc="15" dirty="0">
                <a:latin typeface="Arial"/>
                <a:cs typeface="Arial"/>
              </a:rPr>
              <a:t>s</a:t>
            </a:r>
            <a:r>
              <a:rPr sz="2650" spc="-15" dirty="0">
                <a:latin typeface="Arial"/>
                <a:cs typeface="Arial"/>
              </a:rPr>
              <a:t>e</a:t>
            </a:r>
            <a:r>
              <a:rPr sz="2650" spc="-55" dirty="0">
                <a:latin typeface="Arial"/>
                <a:cs typeface="Arial"/>
              </a:rPr>
              <a:t> </a:t>
            </a:r>
            <a:r>
              <a:rPr sz="2650" spc="-10" dirty="0">
                <a:latin typeface="Arial"/>
                <a:cs typeface="Arial"/>
              </a:rPr>
              <a:t>(</a:t>
            </a:r>
            <a:r>
              <a:rPr sz="2650" spc="-15" dirty="0">
                <a:latin typeface="Arial"/>
                <a:cs typeface="Arial"/>
              </a:rPr>
              <a:t>DR</a:t>
            </a:r>
            <a:r>
              <a:rPr sz="2650" spc="-10" dirty="0">
                <a:latin typeface="Arial"/>
                <a:cs typeface="Arial"/>
              </a:rPr>
              <a:t>)</a:t>
            </a:r>
            <a:endParaRPr sz="2650" dirty="0">
              <a:latin typeface="Arial"/>
              <a:cs typeface="Arial"/>
            </a:endParaRPr>
          </a:p>
          <a:p>
            <a:pPr marL="246379" indent="-233679">
              <a:lnSpc>
                <a:spcPct val="100000"/>
              </a:lnSpc>
              <a:spcBef>
                <a:spcPts val="505"/>
              </a:spcBef>
              <a:buClr>
                <a:srgbClr val="000099"/>
              </a:buClr>
              <a:buFont typeface="Wingdings"/>
              <a:buChar char=""/>
              <a:tabLst>
                <a:tab pos="247015" algn="l"/>
              </a:tabLst>
            </a:pPr>
            <a:r>
              <a:rPr sz="2650" spc="-15" dirty="0">
                <a:latin typeface="Arial"/>
                <a:cs typeface="Arial"/>
              </a:rPr>
              <a:t>N</a:t>
            </a:r>
            <a:r>
              <a:rPr sz="2650" spc="-130" dirty="0">
                <a:latin typeface="Arial"/>
                <a:cs typeface="Arial"/>
              </a:rPr>
              <a:t>o</a:t>
            </a:r>
            <a:r>
              <a:rPr sz="2650" spc="-10" dirty="0">
                <a:latin typeface="Arial"/>
                <a:cs typeface="Arial"/>
              </a:rPr>
              <a:t>t</a:t>
            </a:r>
            <a:r>
              <a:rPr sz="2650" spc="40" dirty="0">
                <a:latin typeface="Arial"/>
                <a:cs typeface="Arial"/>
              </a:rPr>
              <a:t> </a:t>
            </a:r>
            <a:r>
              <a:rPr sz="2650" spc="15" dirty="0">
                <a:latin typeface="Arial"/>
                <a:cs typeface="Arial"/>
              </a:rPr>
              <a:t>s</a:t>
            </a:r>
            <a:r>
              <a:rPr sz="2650" spc="-50" dirty="0">
                <a:latin typeface="Arial"/>
                <a:cs typeface="Arial"/>
              </a:rPr>
              <a:t>upp</a:t>
            </a:r>
            <a:r>
              <a:rPr sz="2650" spc="-130" dirty="0">
                <a:latin typeface="Arial"/>
                <a:cs typeface="Arial"/>
              </a:rPr>
              <a:t>o</a:t>
            </a:r>
            <a:r>
              <a:rPr sz="2650" spc="-10" dirty="0">
                <a:latin typeface="Arial"/>
                <a:cs typeface="Arial"/>
              </a:rPr>
              <a:t>r</a:t>
            </a:r>
            <a:r>
              <a:rPr sz="2650" spc="-30" dirty="0">
                <a:latin typeface="Arial"/>
                <a:cs typeface="Arial"/>
              </a:rPr>
              <a:t>t</a:t>
            </a:r>
            <a:r>
              <a:rPr sz="2650" spc="-130" dirty="0">
                <a:latin typeface="Arial"/>
                <a:cs typeface="Arial"/>
              </a:rPr>
              <a:t>e</a:t>
            </a:r>
            <a:r>
              <a:rPr sz="2650" spc="-15" dirty="0">
                <a:latin typeface="Arial"/>
                <a:cs typeface="Arial"/>
              </a:rPr>
              <a:t>d</a:t>
            </a:r>
            <a:r>
              <a:rPr sz="2650" spc="105" dirty="0">
                <a:latin typeface="Arial"/>
                <a:cs typeface="Arial"/>
              </a:rPr>
              <a:t> </a:t>
            </a:r>
            <a:r>
              <a:rPr sz="2650" spc="-40" dirty="0">
                <a:latin typeface="Arial"/>
                <a:cs typeface="Arial"/>
              </a:rPr>
              <a:t>i</a:t>
            </a:r>
            <a:r>
              <a:rPr sz="2650" spc="-15" dirty="0">
                <a:latin typeface="Arial"/>
                <a:cs typeface="Arial"/>
              </a:rPr>
              <a:t>n</a:t>
            </a:r>
            <a:r>
              <a:rPr sz="2650" spc="-50" dirty="0">
                <a:latin typeface="Arial"/>
                <a:cs typeface="Arial"/>
              </a:rPr>
              <a:t> </a:t>
            </a:r>
            <a:r>
              <a:rPr sz="2650" spc="15" dirty="0">
                <a:latin typeface="Arial"/>
                <a:cs typeface="Arial"/>
              </a:rPr>
              <a:t>c</a:t>
            </a:r>
            <a:r>
              <a:rPr sz="2650" spc="-50" dirty="0">
                <a:latin typeface="Arial"/>
                <a:cs typeface="Arial"/>
              </a:rPr>
              <a:t>u</a:t>
            </a:r>
            <a:r>
              <a:rPr sz="2650" spc="-10" dirty="0">
                <a:latin typeface="Arial"/>
                <a:cs typeface="Arial"/>
              </a:rPr>
              <a:t>rr</a:t>
            </a:r>
            <a:r>
              <a:rPr sz="2650" spc="-130" dirty="0">
                <a:latin typeface="Arial"/>
                <a:cs typeface="Arial"/>
              </a:rPr>
              <a:t>e</a:t>
            </a:r>
            <a:r>
              <a:rPr sz="2650" spc="-50" dirty="0">
                <a:latin typeface="Arial"/>
                <a:cs typeface="Arial"/>
              </a:rPr>
              <a:t>n</a:t>
            </a:r>
            <a:r>
              <a:rPr sz="2650" spc="-10" dirty="0">
                <a:latin typeface="Arial"/>
                <a:cs typeface="Arial"/>
              </a:rPr>
              <a:t>t</a:t>
            </a:r>
            <a:r>
              <a:rPr sz="2650" spc="-35" dirty="0">
                <a:latin typeface="Arial"/>
                <a:cs typeface="Arial"/>
              </a:rPr>
              <a:t> </a:t>
            </a:r>
            <a:r>
              <a:rPr sz="2650" spc="15" dirty="0">
                <a:latin typeface="Arial"/>
                <a:cs typeface="Arial"/>
              </a:rPr>
              <a:t>c</a:t>
            </a:r>
            <a:r>
              <a:rPr sz="2650" spc="-130" dirty="0">
                <a:latin typeface="Arial"/>
                <a:cs typeface="Arial"/>
              </a:rPr>
              <a:t>o</a:t>
            </a:r>
            <a:r>
              <a:rPr sz="2650" spc="-50" dirty="0">
                <a:latin typeface="Arial"/>
                <a:cs typeface="Arial"/>
              </a:rPr>
              <a:t>d</a:t>
            </a:r>
            <a:r>
              <a:rPr sz="2650" spc="-130" dirty="0">
                <a:latin typeface="Arial"/>
                <a:cs typeface="Arial"/>
              </a:rPr>
              <a:t>e</a:t>
            </a:r>
            <a:r>
              <a:rPr sz="2650" spc="15" dirty="0">
                <a:latin typeface="Arial"/>
                <a:cs typeface="Arial"/>
              </a:rPr>
              <a:t>s</a:t>
            </a:r>
            <a:r>
              <a:rPr sz="2650" spc="-30" dirty="0">
                <a:latin typeface="Arial"/>
                <a:cs typeface="Arial"/>
              </a:rPr>
              <a:t>/</a:t>
            </a:r>
            <a:r>
              <a:rPr sz="2650" spc="15" dirty="0">
                <a:latin typeface="Arial"/>
                <a:cs typeface="Arial"/>
              </a:rPr>
              <a:t>s</a:t>
            </a:r>
            <a:r>
              <a:rPr sz="2650" spc="-30" dirty="0">
                <a:latin typeface="Arial"/>
                <a:cs typeface="Arial"/>
              </a:rPr>
              <a:t>t</a:t>
            </a:r>
            <a:r>
              <a:rPr sz="2650" spc="-130" dirty="0">
                <a:latin typeface="Arial"/>
                <a:cs typeface="Arial"/>
              </a:rPr>
              <a:t>a</a:t>
            </a:r>
            <a:r>
              <a:rPr sz="2650" spc="-50" dirty="0">
                <a:latin typeface="Arial"/>
                <a:cs typeface="Arial"/>
              </a:rPr>
              <a:t>nd</a:t>
            </a:r>
            <a:r>
              <a:rPr sz="2650" spc="-130" dirty="0">
                <a:latin typeface="Arial"/>
                <a:cs typeface="Arial"/>
              </a:rPr>
              <a:t>a</a:t>
            </a:r>
            <a:r>
              <a:rPr sz="2650" spc="-10" dirty="0">
                <a:latin typeface="Arial"/>
                <a:cs typeface="Arial"/>
              </a:rPr>
              <a:t>r</a:t>
            </a:r>
            <a:r>
              <a:rPr sz="2650" spc="-50" dirty="0">
                <a:latin typeface="Arial"/>
                <a:cs typeface="Arial"/>
              </a:rPr>
              <a:t>d</a:t>
            </a:r>
            <a:r>
              <a:rPr sz="2650" spc="-15" dirty="0">
                <a:latin typeface="Arial"/>
                <a:cs typeface="Arial"/>
              </a:rPr>
              <a:t>s</a:t>
            </a:r>
            <a:endParaRPr sz="2650" dirty="0">
              <a:latin typeface="Arial"/>
              <a:cs typeface="Arial"/>
            </a:endParaRPr>
          </a:p>
          <a:p>
            <a:pPr marL="246379" marR="278765" indent="-233679">
              <a:lnSpc>
                <a:spcPts val="3130"/>
              </a:lnSpc>
              <a:spcBef>
                <a:spcPts val="730"/>
              </a:spcBef>
              <a:buClr>
                <a:srgbClr val="000099"/>
              </a:buClr>
              <a:buFont typeface="Wingdings"/>
              <a:buChar char=""/>
              <a:tabLst>
                <a:tab pos="247015" algn="l"/>
              </a:tabLst>
            </a:pPr>
            <a:r>
              <a:rPr sz="2650" spc="-20" dirty="0">
                <a:latin typeface="Arial"/>
                <a:cs typeface="Arial"/>
              </a:rPr>
              <a:t>E</a:t>
            </a:r>
            <a:r>
              <a:rPr sz="2650" spc="-130" dirty="0">
                <a:latin typeface="Arial"/>
                <a:cs typeface="Arial"/>
              </a:rPr>
              <a:t>a</a:t>
            </a:r>
            <a:r>
              <a:rPr sz="2650" spc="15" dirty="0">
                <a:latin typeface="Arial"/>
                <a:cs typeface="Arial"/>
              </a:rPr>
              <a:t>c</a:t>
            </a:r>
            <a:r>
              <a:rPr sz="2650" spc="-15" dirty="0">
                <a:latin typeface="Arial"/>
                <a:cs typeface="Arial"/>
              </a:rPr>
              <a:t>h</a:t>
            </a:r>
            <a:r>
              <a:rPr sz="2650" spc="-50" dirty="0">
                <a:latin typeface="Arial"/>
                <a:cs typeface="Arial"/>
              </a:rPr>
              <a:t> </a:t>
            </a:r>
            <a:r>
              <a:rPr sz="2650" spc="-40" dirty="0">
                <a:latin typeface="Arial"/>
                <a:cs typeface="Arial"/>
              </a:rPr>
              <a:t>i</a:t>
            </a:r>
            <a:r>
              <a:rPr sz="2650" spc="-50" dirty="0">
                <a:latin typeface="Arial"/>
                <a:cs typeface="Arial"/>
              </a:rPr>
              <a:t>n</a:t>
            </a:r>
            <a:r>
              <a:rPr sz="2650" spc="15" dirty="0">
                <a:latin typeface="Arial"/>
                <a:cs typeface="Arial"/>
              </a:rPr>
              <a:t>s</a:t>
            </a:r>
            <a:r>
              <a:rPr sz="2650" spc="-30" dirty="0">
                <a:latin typeface="Arial"/>
                <a:cs typeface="Arial"/>
              </a:rPr>
              <a:t>t</a:t>
            </a:r>
            <a:r>
              <a:rPr sz="2650" spc="-130" dirty="0">
                <a:latin typeface="Arial"/>
                <a:cs typeface="Arial"/>
              </a:rPr>
              <a:t>a</a:t>
            </a:r>
            <a:r>
              <a:rPr sz="2650" spc="-40" dirty="0">
                <a:latin typeface="Arial"/>
                <a:cs typeface="Arial"/>
              </a:rPr>
              <a:t>ll</a:t>
            </a:r>
            <a:r>
              <a:rPr sz="2650" spc="-130" dirty="0">
                <a:latin typeface="Arial"/>
                <a:cs typeface="Arial"/>
              </a:rPr>
              <a:t>a</a:t>
            </a:r>
            <a:r>
              <a:rPr sz="2650" spc="-30" dirty="0">
                <a:latin typeface="Arial"/>
                <a:cs typeface="Arial"/>
              </a:rPr>
              <a:t>t</a:t>
            </a:r>
            <a:r>
              <a:rPr sz="2650" spc="-40" dirty="0">
                <a:latin typeface="Arial"/>
                <a:cs typeface="Arial"/>
              </a:rPr>
              <a:t>i</a:t>
            </a:r>
            <a:r>
              <a:rPr sz="2650" spc="-130" dirty="0">
                <a:latin typeface="Arial"/>
                <a:cs typeface="Arial"/>
              </a:rPr>
              <a:t>o</a:t>
            </a:r>
            <a:r>
              <a:rPr sz="2650" spc="-15" dirty="0">
                <a:latin typeface="Arial"/>
                <a:cs typeface="Arial"/>
              </a:rPr>
              <a:t>n</a:t>
            </a:r>
            <a:r>
              <a:rPr sz="2650" spc="265" dirty="0">
                <a:latin typeface="Arial"/>
                <a:cs typeface="Arial"/>
              </a:rPr>
              <a:t> </a:t>
            </a:r>
            <a:r>
              <a:rPr sz="2650" spc="-50" dirty="0">
                <a:latin typeface="Arial"/>
                <a:cs typeface="Arial"/>
              </a:rPr>
              <a:t>p</a:t>
            </a:r>
            <a:r>
              <a:rPr sz="2650" spc="-130" dirty="0">
                <a:latin typeface="Arial"/>
                <a:cs typeface="Arial"/>
              </a:rPr>
              <a:t>o</a:t>
            </a:r>
            <a:r>
              <a:rPr sz="2650" spc="-30" dirty="0">
                <a:latin typeface="Arial"/>
                <a:cs typeface="Arial"/>
              </a:rPr>
              <a:t>t</a:t>
            </a:r>
            <a:r>
              <a:rPr sz="2650" spc="-130" dirty="0">
                <a:latin typeface="Arial"/>
                <a:cs typeface="Arial"/>
              </a:rPr>
              <a:t>e</a:t>
            </a:r>
            <a:r>
              <a:rPr sz="2650" spc="-50" dirty="0">
                <a:latin typeface="Arial"/>
                <a:cs typeface="Arial"/>
              </a:rPr>
              <a:t>n</a:t>
            </a:r>
            <a:r>
              <a:rPr sz="2650" spc="-30" dirty="0">
                <a:latin typeface="Arial"/>
                <a:cs typeface="Arial"/>
              </a:rPr>
              <a:t>t</a:t>
            </a:r>
            <a:r>
              <a:rPr sz="2650" spc="-40" dirty="0">
                <a:latin typeface="Arial"/>
                <a:cs typeface="Arial"/>
              </a:rPr>
              <a:t>i</a:t>
            </a:r>
            <a:r>
              <a:rPr sz="2650" spc="-130" dirty="0">
                <a:latin typeface="Arial"/>
                <a:cs typeface="Arial"/>
              </a:rPr>
              <a:t>a</a:t>
            </a:r>
            <a:r>
              <a:rPr sz="2650" spc="-40" dirty="0">
                <a:latin typeface="Arial"/>
                <a:cs typeface="Arial"/>
              </a:rPr>
              <a:t>l</a:t>
            </a:r>
            <a:r>
              <a:rPr sz="2650" spc="40" dirty="0">
                <a:latin typeface="Arial"/>
                <a:cs typeface="Arial"/>
              </a:rPr>
              <a:t>l</a:t>
            </a:r>
            <a:r>
              <a:rPr sz="2650" spc="-15" dirty="0">
                <a:latin typeface="Arial"/>
                <a:cs typeface="Arial"/>
              </a:rPr>
              <a:t>y</a:t>
            </a:r>
            <a:r>
              <a:rPr sz="2650" spc="254" dirty="0">
                <a:latin typeface="Arial"/>
                <a:cs typeface="Arial"/>
              </a:rPr>
              <a:t> </a:t>
            </a:r>
            <a:r>
              <a:rPr sz="2650" spc="-10" dirty="0">
                <a:latin typeface="Arial"/>
                <a:cs typeface="Arial"/>
              </a:rPr>
              <a:t>r</a:t>
            </a:r>
            <a:r>
              <a:rPr sz="2650" spc="-130" dirty="0">
                <a:latin typeface="Arial"/>
                <a:cs typeface="Arial"/>
              </a:rPr>
              <a:t>e</a:t>
            </a:r>
            <a:r>
              <a:rPr sz="2650" spc="-50" dirty="0">
                <a:latin typeface="Arial"/>
                <a:cs typeface="Arial"/>
              </a:rPr>
              <a:t>p</a:t>
            </a:r>
            <a:r>
              <a:rPr sz="2650" spc="-10" dirty="0">
                <a:latin typeface="Arial"/>
                <a:cs typeface="Arial"/>
              </a:rPr>
              <a:t>r</a:t>
            </a:r>
            <a:r>
              <a:rPr sz="2650" spc="-130" dirty="0">
                <a:latin typeface="Arial"/>
                <a:cs typeface="Arial"/>
              </a:rPr>
              <a:t>e</a:t>
            </a:r>
            <a:r>
              <a:rPr sz="2650" spc="15" dirty="0">
                <a:latin typeface="Arial"/>
                <a:cs typeface="Arial"/>
              </a:rPr>
              <a:t>s</a:t>
            </a:r>
            <a:r>
              <a:rPr sz="2650" spc="-130" dirty="0">
                <a:latin typeface="Arial"/>
                <a:cs typeface="Arial"/>
              </a:rPr>
              <a:t>e</a:t>
            </a:r>
            <a:r>
              <a:rPr sz="2650" spc="-50" dirty="0">
                <a:latin typeface="Arial"/>
                <a:cs typeface="Arial"/>
              </a:rPr>
              <a:t>n</a:t>
            </a:r>
            <a:r>
              <a:rPr sz="2650" spc="-30" dirty="0">
                <a:latin typeface="Arial"/>
                <a:cs typeface="Arial"/>
              </a:rPr>
              <a:t>t</a:t>
            </a:r>
            <a:r>
              <a:rPr sz="2650" spc="-15" dirty="0">
                <a:latin typeface="Arial"/>
                <a:cs typeface="Arial"/>
              </a:rPr>
              <a:t>s</a:t>
            </a:r>
            <a:r>
              <a:rPr sz="2650" spc="175" dirty="0">
                <a:latin typeface="Arial"/>
                <a:cs typeface="Arial"/>
              </a:rPr>
              <a:t> </a:t>
            </a:r>
            <a:r>
              <a:rPr sz="2650" spc="-15" dirty="0">
                <a:latin typeface="Arial"/>
                <a:cs typeface="Arial"/>
              </a:rPr>
              <a:t>a</a:t>
            </a:r>
            <a:r>
              <a:rPr sz="2650" spc="-55" dirty="0">
                <a:latin typeface="Arial"/>
                <a:cs typeface="Arial"/>
              </a:rPr>
              <a:t> </a:t>
            </a:r>
            <a:r>
              <a:rPr sz="2650" spc="-40" dirty="0">
                <a:latin typeface="Arial"/>
                <a:cs typeface="Arial"/>
              </a:rPr>
              <a:t>l</a:t>
            </a:r>
            <a:r>
              <a:rPr sz="2650" spc="-130" dirty="0">
                <a:latin typeface="Arial"/>
                <a:cs typeface="Arial"/>
              </a:rPr>
              <a:t>a</a:t>
            </a:r>
            <a:r>
              <a:rPr sz="2650" spc="-10" dirty="0">
                <a:latin typeface="Arial"/>
                <a:cs typeface="Arial"/>
              </a:rPr>
              <a:t>r</a:t>
            </a:r>
            <a:r>
              <a:rPr sz="2650" spc="-50" dirty="0">
                <a:latin typeface="Arial"/>
                <a:cs typeface="Arial"/>
              </a:rPr>
              <a:t>g</a:t>
            </a:r>
            <a:r>
              <a:rPr sz="2650" spc="-15" dirty="0">
                <a:latin typeface="Arial"/>
                <a:cs typeface="Arial"/>
              </a:rPr>
              <a:t>e</a:t>
            </a:r>
            <a:r>
              <a:rPr sz="2650" spc="-10" dirty="0">
                <a:latin typeface="Arial"/>
                <a:cs typeface="Arial"/>
              </a:rPr>
              <a:t> </a:t>
            </a:r>
            <a:r>
              <a:rPr sz="2650" spc="-50" dirty="0">
                <a:latin typeface="Arial"/>
                <a:cs typeface="Arial"/>
              </a:rPr>
              <a:t>g</a:t>
            </a:r>
            <a:r>
              <a:rPr sz="2650" spc="-10" dirty="0">
                <a:latin typeface="Arial"/>
                <a:cs typeface="Arial"/>
              </a:rPr>
              <a:t>r</a:t>
            </a:r>
            <a:r>
              <a:rPr sz="2650" spc="-40" dirty="0">
                <a:latin typeface="Arial"/>
                <a:cs typeface="Arial"/>
              </a:rPr>
              <a:t>i</a:t>
            </a:r>
            <a:r>
              <a:rPr sz="2650" spc="-15" dirty="0">
                <a:latin typeface="Arial"/>
                <a:cs typeface="Arial"/>
              </a:rPr>
              <a:t>d</a:t>
            </a:r>
            <a:r>
              <a:rPr sz="2650" spc="-50" dirty="0">
                <a:latin typeface="Arial"/>
                <a:cs typeface="Arial"/>
              </a:rPr>
              <a:t> </a:t>
            </a:r>
            <a:r>
              <a:rPr sz="2650" spc="-40" dirty="0">
                <a:latin typeface="Arial"/>
                <a:cs typeface="Arial"/>
              </a:rPr>
              <a:t>l</a:t>
            </a:r>
            <a:r>
              <a:rPr sz="2650" spc="-130" dirty="0">
                <a:latin typeface="Arial"/>
                <a:cs typeface="Arial"/>
              </a:rPr>
              <a:t>oa</a:t>
            </a:r>
            <a:r>
              <a:rPr sz="2650" spc="-15" dirty="0">
                <a:latin typeface="Arial"/>
                <a:cs typeface="Arial"/>
              </a:rPr>
              <a:t>d</a:t>
            </a:r>
            <a:endParaRPr sz="2650" dirty="0">
              <a:latin typeface="Arial"/>
              <a:cs typeface="Arial"/>
            </a:endParaRPr>
          </a:p>
          <a:p>
            <a:pPr marL="581660" marR="79375" indent="-284480">
              <a:lnSpc>
                <a:spcPts val="2650"/>
              </a:lnSpc>
              <a:spcBef>
                <a:spcPts val="540"/>
              </a:spcBef>
            </a:pPr>
            <a:r>
              <a:rPr sz="2250" spc="-15" dirty="0">
                <a:solidFill>
                  <a:srgbClr val="000099"/>
                </a:solidFill>
                <a:latin typeface="Arial"/>
                <a:cs typeface="Arial"/>
              </a:rPr>
              <a:t>– </a:t>
            </a:r>
            <a:r>
              <a:rPr sz="2250" spc="-26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250" spc="0" dirty="0">
                <a:latin typeface="Arial"/>
                <a:cs typeface="Arial"/>
              </a:rPr>
              <a:t>A</a:t>
            </a:r>
            <a:r>
              <a:rPr sz="2250" spc="15" dirty="0">
                <a:latin typeface="Arial"/>
                <a:cs typeface="Arial"/>
              </a:rPr>
              <a:t>ug</a:t>
            </a:r>
            <a:r>
              <a:rPr sz="2250" spc="30" dirty="0">
                <a:latin typeface="Arial"/>
                <a:cs typeface="Arial"/>
              </a:rPr>
              <a:t>m</a:t>
            </a:r>
            <a:r>
              <a:rPr sz="2250" spc="-60" dirty="0">
                <a:latin typeface="Arial"/>
                <a:cs typeface="Arial"/>
              </a:rPr>
              <a:t>en</a:t>
            </a:r>
            <a:r>
              <a:rPr sz="2250" spc="0" dirty="0">
                <a:latin typeface="Arial"/>
                <a:cs typeface="Arial"/>
              </a:rPr>
              <a:t>t</a:t>
            </a:r>
            <a:r>
              <a:rPr sz="2250" spc="-60" dirty="0">
                <a:latin typeface="Arial"/>
                <a:cs typeface="Arial"/>
              </a:rPr>
              <a:t>e</a:t>
            </a:r>
            <a:r>
              <a:rPr sz="2250" spc="-15" dirty="0">
                <a:latin typeface="Arial"/>
                <a:cs typeface="Arial"/>
              </a:rPr>
              <a:t>d</a:t>
            </a:r>
            <a:r>
              <a:rPr sz="2250" spc="-195" dirty="0">
                <a:latin typeface="Arial"/>
                <a:cs typeface="Arial"/>
              </a:rPr>
              <a:t> </a:t>
            </a:r>
            <a:r>
              <a:rPr sz="2250" spc="15" dirty="0">
                <a:latin typeface="Arial"/>
                <a:cs typeface="Arial"/>
              </a:rPr>
              <a:t>g</a:t>
            </a:r>
            <a:r>
              <a:rPr sz="2250" spc="-35" dirty="0">
                <a:latin typeface="Arial"/>
                <a:cs typeface="Arial"/>
              </a:rPr>
              <a:t>r</a:t>
            </a:r>
            <a:r>
              <a:rPr sz="2250" spc="-60" dirty="0">
                <a:latin typeface="Arial"/>
                <a:cs typeface="Arial"/>
              </a:rPr>
              <a:t>ee</a:t>
            </a:r>
            <a:r>
              <a:rPr sz="2250" spc="15" dirty="0">
                <a:latin typeface="Arial"/>
                <a:cs typeface="Arial"/>
              </a:rPr>
              <a:t>nh</a:t>
            </a:r>
            <a:r>
              <a:rPr sz="2250" spc="-60" dirty="0">
                <a:latin typeface="Arial"/>
                <a:cs typeface="Arial"/>
              </a:rPr>
              <a:t>o</a:t>
            </a:r>
            <a:r>
              <a:rPr sz="2250" spc="15" dirty="0">
                <a:latin typeface="Arial"/>
                <a:cs typeface="Arial"/>
              </a:rPr>
              <a:t>u</a:t>
            </a:r>
            <a:r>
              <a:rPr sz="2250" spc="-15" dirty="0">
                <a:latin typeface="Arial"/>
                <a:cs typeface="Arial"/>
              </a:rPr>
              <a:t>s</a:t>
            </a:r>
            <a:r>
              <a:rPr sz="2250" spc="-60" dirty="0">
                <a:latin typeface="Arial"/>
                <a:cs typeface="Arial"/>
              </a:rPr>
              <a:t>e</a:t>
            </a:r>
            <a:r>
              <a:rPr sz="2250" spc="-15" dirty="0">
                <a:latin typeface="Arial"/>
                <a:cs typeface="Arial"/>
              </a:rPr>
              <a:t>s</a:t>
            </a:r>
            <a:r>
              <a:rPr sz="2250" spc="-225" dirty="0">
                <a:latin typeface="Arial"/>
                <a:cs typeface="Arial"/>
              </a:rPr>
              <a:t> </a:t>
            </a:r>
            <a:r>
              <a:rPr sz="2250" spc="-60" dirty="0">
                <a:latin typeface="Arial"/>
                <a:cs typeface="Arial"/>
              </a:rPr>
              <a:t>a</a:t>
            </a:r>
            <a:r>
              <a:rPr sz="2250" spc="15" dirty="0">
                <a:latin typeface="Arial"/>
                <a:cs typeface="Arial"/>
              </a:rPr>
              <a:t>n</a:t>
            </a:r>
            <a:r>
              <a:rPr sz="2250" spc="-15" dirty="0">
                <a:latin typeface="Arial"/>
                <a:cs typeface="Arial"/>
              </a:rPr>
              <a:t>d</a:t>
            </a:r>
            <a:r>
              <a:rPr sz="2250" spc="-30" dirty="0">
                <a:latin typeface="Arial"/>
                <a:cs typeface="Arial"/>
              </a:rPr>
              <a:t> </a:t>
            </a:r>
            <a:r>
              <a:rPr sz="2250" spc="-95" dirty="0">
                <a:latin typeface="Arial"/>
                <a:cs typeface="Arial"/>
              </a:rPr>
              <a:t>v</a:t>
            </a:r>
            <a:r>
              <a:rPr sz="2250" spc="-60" dirty="0">
                <a:latin typeface="Arial"/>
                <a:cs typeface="Arial"/>
              </a:rPr>
              <a:t>e</a:t>
            </a:r>
            <a:r>
              <a:rPr sz="2250" spc="-35" dirty="0">
                <a:latin typeface="Arial"/>
                <a:cs typeface="Arial"/>
              </a:rPr>
              <a:t>r</a:t>
            </a:r>
            <a:r>
              <a:rPr sz="2250" spc="0" dirty="0">
                <a:latin typeface="Arial"/>
                <a:cs typeface="Arial"/>
              </a:rPr>
              <a:t>t</a:t>
            </a:r>
            <a:r>
              <a:rPr sz="2250" spc="-25" dirty="0">
                <a:latin typeface="Arial"/>
                <a:cs typeface="Arial"/>
              </a:rPr>
              <a:t>i</a:t>
            </a:r>
            <a:r>
              <a:rPr sz="2250" spc="-15" dirty="0">
                <a:latin typeface="Arial"/>
                <a:cs typeface="Arial"/>
              </a:rPr>
              <a:t>c</a:t>
            </a:r>
            <a:r>
              <a:rPr sz="2250" spc="-60" dirty="0">
                <a:latin typeface="Arial"/>
                <a:cs typeface="Arial"/>
              </a:rPr>
              <a:t>a</a:t>
            </a:r>
            <a:r>
              <a:rPr sz="2250" spc="-5" dirty="0">
                <a:latin typeface="Arial"/>
                <a:cs typeface="Arial"/>
              </a:rPr>
              <a:t>l</a:t>
            </a:r>
            <a:r>
              <a:rPr sz="2250" spc="75" dirty="0">
                <a:latin typeface="Arial"/>
                <a:cs typeface="Arial"/>
              </a:rPr>
              <a:t> </a:t>
            </a:r>
            <a:r>
              <a:rPr sz="2250" spc="-75" dirty="0">
                <a:latin typeface="Arial"/>
                <a:cs typeface="Arial"/>
              </a:rPr>
              <a:t>f</a:t>
            </a:r>
            <a:r>
              <a:rPr sz="2250" spc="-60" dirty="0">
                <a:latin typeface="Arial"/>
                <a:cs typeface="Arial"/>
              </a:rPr>
              <a:t>a</a:t>
            </a:r>
            <a:r>
              <a:rPr sz="2250" spc="-35" dirty="0">
                <a:latin typeface="Arial"/>
                <a:cs typeface="Arial"/>
              </a:rPr>
              <a:t>r</a:t>
            </a:r>
            <a:r>
              <a:rPr sz="2250" spc="30" dirty="0">
                <a:latin typeface="Arial"/>
                <a:cs typeface="Arial"/>
              </a:rPr>
              <a:t>m</a:t>
            </a:r>
            <a:r>
              <a:rPr sz="2250" spc="-15" dirty="0">
                <a:latin typeface="Arial"/>
                <a:cs typeface="Arial"/>
              </a:rPr>
              <a:t>s</a:t>
            </a:r>
            <a:r>
              <a:rPr sz="2250" spc="-65" dirty="0">
                <a:latin typeface="Arial"/>
                <a:cs typeface="Arial"/>
              </a:rPr>
              <a:t> </a:t>
            </a:r>
            <a:r>
              <a:rPr sz="2250" spc="-60" dirty="0">
                <a:latin typeface="Arial"/>
                <a:cs typeface="Arial"/>
              </a:rPr>
              <a:t>a</a:t>
            </a:r>
            <a:r>
              <a:rPr sz="2250" spc="-35" dirty="0">
                <a:latin typeface="Arial"/>
                <a:cs typeface="Arial"/>
              </a:rPr>
              <a:t>r</a:t>
            </a:r>
            <a:r>
              <a:rPr sz="2250" spc="-15" dirty="0">
                <a:latin typeface="Arial"/>
                <a:cs typeface="Arial"/>
              </a:rPr>
              <a:t>e</a:t>
            </a:r>
            <a:r>
              <a:rPr sz="2250" spc="45" dirty="0">
                <a:latin typeface="Arial"/>
                <a:cs typeface="Arial"/>
              </a:rPr>
              <a:t> </a:t>
            </a:r>
            <a:r>
              <a:rPr sz="2250" spc="-60" dirty="0">
                <a:latin typeface="Arial"/>
                <a:cs typeface="Arial"/>
              </a:rPr>
              <a:t>o</a:t>
            </a:r>
            <a:r>
              <a:rPr sz="2250" spc="-75" dirty="0">
                <a:latin typeface="Arial"/>
                <a:cs typeface="Arial"/>
              </a:rPr>
              <a:t>f</a:t>
            </a:r>
            <a:r>
              <a:rPr sz="2250" spc="0" dirty="0">
                <a:latin typeface="Arial"/>
                <a:cs typeface="Arial"/>
              </a:rPr>
              <a:t>t</a:t>
            </a:r>
            <a:r>
              <a:rPr sz="2250" spc="-60" dirty="0">
                <a:latin typeface="Arial"/>
                <a:cs typeface="Arial"/>
              </a:rPr>
              <a:t>e</a:t>
            </a:r>
            <a:r>
              <a:rPr sz="2250" spc="-15" dirty="0">
                <a:latin typeface="Arial"/>
                <a:cs typeface="Arial"/>
              </a:rPr>
              <a:t>n</a:t>
            </a:r>
            <a:r>
              <a:rPr sz="2250" spc="-10" dirty="0">
                <a:latin typeface="Arial"/>
                <a:cs typeface="Arial"/>
              </a:rPr>
              <a:t> </a:t>
            </a:r>
            <a:r>
              <a:rPr sz="2250" spc="-25" dirty="0">
                <a:latin typeface="Arial"/>
                <a:cs typeface="Arial"/>
              </a:rPr>
              <a:t>i</a:t>
            </a:r>
            <a:r>
              <a:rPr sz="2250" spc="-15" dirty="0">
                <a:latin typeface="Arial"/>
                <a:cs typeface="Arial"/>
              </a:rPr>
              <a:t>n</a:t>
            </a:r>
            <a:r>
              <a:rPr sz="2250" spc="-30" dirty="0">
                <a:latin typeface="Arial"/>
                <a:cs typeface="Arial"/>
              </a:rPr>
              <a:t> </a:t>
            </a:r>
            <a:r>
              <a:rPr sz="2250" spc="0" dirty="0">
                <a:latin typeface="Arial"/>
                <a:cs typeface="Arial"/>
              </a:rPr>
              <a:t>t</a:t>
            </a:r>
            <a:r>
              <a:rPr sz="2250" spc="15" dirty="0">
                <a:latin typeface="Arial"/>
                <a:cs typeface="Arial"/>
              </a:rPr>
              <a:t>h</a:t>
            </a:r>
            <a:r>
              <a:rPr sz="2250" spc="-15" dirty="0">
                <a:latin typeface="Arial"/>
                <a:cs typeface="Arial"/>
              </a:rPr>
              <a:t>e</a:t>
            </a:r>
            <a:r>
              <a:rPr sz="2250" spc="-110" dirty="0">
                <a:latin typeface="Arial"/>
                <a:cs typeface="Arial"/>
              </a:rPr>
              <a:t> </a:t>
            </a:r>
            <a:r>
              <a:rPr sz="2250" spc="0" dirty="0">
                <a:latin typeface="Arial"/>
                <a:cs typeface="Arial"/>
              </a:rPr>
              <a:t>t</a:t>
            </a:r>
            <a:r>
              <a:rPr sz="2250" spc="-60" dirty="0">
                <a:latin typeface="Arial"/>
                <a:cs typeface="Arial"/>
              </a:rPr>
              <a:t>e</a:t>
            </a:r>
            <a:r>
              <a:rPr sz="2250" spc="15" dirty="0">
                <a:latin typeface="Arial"/>
                <a:cs typeface="Arial"/>
              </a:rPr>
              <a:t>n</a:t>
            </a:r>
            <a:r>
              <a:rPr sz="2250" spc="-15" dirty="0">
                <a:latin typeface="Arial"/>
                <a:cs typeface="Arial"/>
              </a:rPr>
              <a:t>s</a:t>
            </a:r>
            <a:r>
              <a:rPr sz="2250" spc="-65" dirty="0">
                <a:latin typeface="Arial"/>
                <a:cs typeface="Arial"/>
              </a:rPr>
              <a:t> </a:t>
            </a:r>
            <a:r>
              <a:rPr sz="2250" spc="-60" dirty="0">
                <a:latin typeface="Arial"/>
                <a:cs typeface="Arial"/>
              </a:rPr>
              <a:t>o</a:t>
            </a:r>
            <a:r>
              <a:rPr sz="2250" spc="-10" dirty="0">
                <a:latin typeface="Arial"/>
                <a:cs typeface="Arial"/>
              </a:rPr>
              <a:t>f</a:t>
            </a:r>
            <a:r>
              <a:rPr sz="2250" spc="-45" dirty="0">
                <a:latin typeface="Arial"/>
                <a:cs typeface="Arial"/>
              </a:rPr>
              <a:t> M</a:t>
            </a:r>
            <a:r>
              <a:rPr sz="2250" spc="95" dirty="0">
                <a:latin typeface="Arial"/>
                <a:cs typeface="Arial"/>
              </a:rPr>
              <a:t>W</a:t>
            </a:r>
            <a:r>
              <a:rPr sz="2250" spc="-15" dirty="0">
                <a:latin typeface="Arial"/>
                <a:cs typeface="Arial"/>
              </a:rPr>
              <a:t>s</a:t>
            </a:r>
            <a:r>
              <a:rPr sz="2250" spc="-145" dirty="0">
                <a:latin typeface="Arial"/>
                <a:cs typeface="Arial"/>
              </a:rPr>
              <a:t> </a:t>
            </a:r>
            <a:r>
              <a:rPr sz="2250" spc="-35" dirty="0">
                <a:latin typeface="Arial"/>
                <a:cs typeface="Arial"/>
              </a:rPr>
              <a:t>r</a:t>
            </a:r>
            <a:r>
              <a:rPr sz="2250" spc="-60" dirty="0">
                <a:latin typeface="Arial"/>
                <a:cs typeface="Arial"/>
              </a:rPr>
              <a:t>a</a:t>
            </a:r>
            <a:r>
              <a:rPr sz="2250" spc="15" dirty="0">
                <a:latin typeface="Arial"/>
                <a:cs typeface="Arial"/>
              </a:rPr>
              <a:t>ng</a:t>
            </a:r>
            <a:r>
              <a:rPr sz="2250" spc="-15" dirty="0">
                <a:latin typeface="Arial"/>
                <a:cs typeface="Arial"/>
              </a:rPr>
              <a:t>e</a:t>
            </a:r>
            <a:endParaRPr sz="2250" dirty="0">
              <a:latin typeface="Arial"/>
              <a:cs typeface="Arial"/>
            </a:endParaRPr>
          </a:p>
          <a:p>
            <a:pPr marL="246379" marR="5080" indent="-233679">
              <a:lnSpc>
                <a:spcPts val="3130"/>
              </a:lnSpc>
              <a:spcBef>
                <a:spcPts val="650"/>
              </a:spcBef>
              <a:buClr>
                <a:srgbClr val="000099"/>
              </a:buClr>
              <a:buFont typeface="Wingdings"/>
              <a:buChar char=""/>
              <a:tabLst>
                <a:tab pos="247015" algn="l"/>
              </a:tabLst>
            </a:pPr>
            <a:r>
              <a:rPr sz="2650" spc="40" dirty="0">
                <a:latin typeface="Arial"/>
                <a:cs typeface="Arial"/>
              </a:rPr>
              <a:t>T</a:t>
            </a:r>
            <a:r>
              <a:rPr sz="2650" spc="-45" dirty="0">
                <a:latin typeface="Arial"/>
                <a:cs typeface="Arial"/>
              </a:rPr>
              <a:t>h</a:t>
            </a:r>
            <a:r>
              <a:rPr sz="2650" spc="-15" dirty="0">
                <a:latin typeface="Arial"/>
                <a:cs typeface="Arial"/>
              </a:rPr>
              <a:t>e</a:t>
            </a:r>
            <a:r>
              <a:rPr sz="2650" spc="-130" dirty="0">
                <a:latin typeface="Arial"/>
                <a:cs typeface="Arial"/>
              </a:rPr>
              <a:t> </a:t>
            </a:r>
            <a:r>
              <a:rPr sz="2650" spc="-40" dirty="0">
                <a:latin typeface="Arial"/>
                <a:cs typeface="Arial"/>
              </a:rPr>
              <a:t>i</a:t>
            </a:r>
            <a:r>
              <a:rPr sz="2650" spc="-70" dirty="0">
                <a:latin typeface="Arial"/>
                <a:cs typeface="Arial"/>
              </a:rPr>
              <a:t>m</a:t>
            </a:r>
            <a:r>
              <a:rPr sz="2650" spc="-45" dirty="0">
                <a:latin typeface="Arial"/>
                <a:cs typeface="Arial"/>
              </a:rPr>
              <a:t>p</a:t>
            </a:r>
            <a:r>
              <a:rPr sz="2650" spc="-125" dirty="0">
                <a:latin typeface="Arial"/>
                <a:cs typeface="Arial"/>
              </a:rPr>
              <a:t>a</a:t>
            </a:r>
            <a:r>
              <a:rPr sz="2650" spc="20" dirty="0">
                <a:latin typeface="Arial"/>
                <a:cs typeface="Arial"/>
              </a:rPr>
              <a:t>c</a:t>
            </a:r>
            <a:r>
              <a:rPr sz="2650" spc="-10" dirty="0">
                <a:latin typeface="Arial"/>
                <a:cs typeface="Arial"/>
              </a:rPr>
              <a:t>t</a:t>
            </a:r>
            <a:r>
              <a:rPr sz="2650" spc="45" dirty="0">
                <a:latin typeface="Arial"/>
                <a:cs typeface="Arial"/>
              </a:rPr>
              <a:t> </a:t>
            </a:r>
            <a:r>
              <a:rPr sz="2650" spc="-125" dirty="0">
                <a:latin typeface="Arial"/>
                <a:cs typeface="Arial"/>
              </a:rPr>
              <a:t>o</a:t>
            </a:r>
            <a:r>
              <a:rPr sz="2650" spc="-10" dirty="0">
                <a:latin typeface="Arial"/>
                <a:cs typeface="Arial"/>
              </a:rPr>
              <a:t>f</a:t>
            </a:r>
            <a:r>
              <a:rPr sz="2650" spc="45" dirty="0">
                <a:latin typeface="Arial"/>
                <a:cs typeface="Arial"/>
              </a:rPr>
              <a:t> </a:t>
            </a:r>
            <a:r>
              <a:rPr sz="2650" spc="-30" dirty="0">
                <a:latin typeface="Arial"/>
                <a:cs typeface="Arial"/>
              </a:rPr>
              <a:t>t</a:t>
            </a:r>
            <a:r>
              <a:rPr sz="2650" spc="-45" dirty="0">
                <a:latin typeface="Arial"/>
                <a:cs typeface="Arial"/>
              </a:rPr>
              <a:t>h</a:t>
            </a:r>
            <a:r>
              <a:rPr sz="2650" spc="-125" dirty="0">
                <a:latin typeface="Arial"/>
                <a:cs typeface="Arial"/>
              </a:rPr>
              <a:t>e</a:t>
            </a:r>
            <a:r>
              <a:rPr sz="2650" spc="20" dirty="0">
                <a:latin typeface="Arial"/>
                <a:cs typeface="Arial"/>
              </a:rPr>
              <a:t>s</a:t>
            </a:r>
            <a:r>
              <a:rPr sz="2650" spc="-15" dirty="0">
                <a:latin typeface="Arial"/>
                <a:cs typeface="Arial"/>
              </a:rPr>
              <a:t>e</a:t>
            </a:r>
            <a:r>
              <a:rPr sz="2650" spc="30" dirty="0">
                <a:latin typeface="Arial"/>
                <a:cs typeface="Arial"/>
              </a:rPr>
              <a:t> </a:t>
            </a:r>
            <a:r>
              <a:rPr sz="2650" spc="-125" dirty="0">
                <a:latin typeface="Arial"/>
                <a:cs typeface="Arial"/>
              </a:rPr>
              <a:t>o</a:t>
            </a:r>
            <a:r>
              <a:rPr sz="2650" spc="-45" dirty="0">
                <a:latin typeface="Arial"/>
                <a:cs typeface="Arial"/>
              </a:rPr>
              <a:t>p</a:t>
            </a:r>
            <a:r>
              <a:rPr sz="2650" spc="-125" dirty="0">
                <a:latin typeface="Arial"/>
                <a:cs typeface="Arial"/>
              </a:rPr>
              <a:t>e</a:t>
            </a:r>
            <a:r>
              <a:rPr sz="2650" spc="-10" dirty="0">
                <a:latin typeface="Arial"/>
                <a:cs typeface="Arial"/>
              </a:rPr>
              <a:t>r</a:t>
            </a:r>
            <a:r>
              <a:rPr sz="2650" spc="-125" dirty="0">
                <a:latin typeface="Arial"/>
                <a:cs typeface="Arial"/>
              </a:rPr>
              <a:t>a</a:t>
            </a:r>
            <a:r>
              <a:rPr sz="2650" spc="-30" dirty="0">
                <a:latin typeface="Arial"/>
                <a:cs typeface="Arial"/>
              </a:rPr>
              <a:t>t</a:t>
            </a:r>
            <a:r>
              <a:rPr sz="2650" spc="-40" dirty="0">
                <a:latin typeface="Arial"/>
                <a:cs typeface="Arial"/>
              </a:rPr>
              <a:t>i</a:t>
            </a:r>
            <a:r>
              <a:rPr sz="2650" spc="-125" dirty="0">
                <a:latin typeface="Arial"/>
                <a:cs typeface="Arial"/>
              </a:rPr>
              <a:t>o</a:t>
            </a:r>
            <a:r>
              <a:rPr sz="2650" spc="-45" dirty="0">
                <a:latin typeface="Arial"/>
                <a:cs typeface="Arial"/>
              </a:rPr>
              <a:t>n</a:t>
            </a:r>
            <a:r>
              <a:rPr sz="2650" spc="-15" dirty="0">
                <a:latin typeface="Arial"/>
                <a:cs typeface="Arial"/>
              </a:rPr>
              <a:t>s</a:t>
            </a:r>
            <a:r>
              <a:rPr sz="2650" spc="335" dirty="0">
                <a:latin typeface="Arial"/>
                <a:cs typeface="Arial"/>
              </a:rPr>
              <a:t> </a:t>
            </a:r>
            <a:r>
              <a:rPr sz="2650" spc="-125" dirty="0">
                <a:latin typeface="Arial"/>
                <a:cs typeface="Arial"/>
              </a:rPr>
              <a:t>o</a:t>
            </a:r>
            <a:r>
              <a:rPr sz="2650" spc="-15" dirty="0">
                <a:latin typeface="Arial"/>
                <a:cs typeface="Arial"/>
              </a:rPr>
              <a:t>n</a:t>
            </a:r>
            <a:r>
              <a:rPr sz="2650" spc="30" dirty="0">
                <a:latin typeface="Arial"/>
                <a:cs typeface="Arial"/>
              </a:rPr>
              <a:t> </a:t>
            </a:r>
            <a:r>
              <a:rPr sz="2650" spc="-30" dirty="0">
                <a:latin typeface="Arial"/>
                <a:cs typeface="Arial"/>
              </a:rPr>
              <a:t>t</a:t>
            </a:r>
            <a:r>
              <a:rPr sz="2650" spc="-45" dirty="0">
                <a:latin typeface="Arial"/>
                <a:cs typeface="Arial"/>
              </a:rPr>
              <a:t>h</a:t>
            </a:r>
            <a:r>
              <a:rPr sz="2650" spc="-15" dirty="0">
                <a:latin typeface="Arial"/>
                <a:cs typeface="Arial"/>
              </a:rPr>
              <a:t>e</a:t>
            </a:r>
            <a:r>
              <a:rPr sz="2650" spc="30" dirty="0">
                <a:latin typeface="Arial"/>
                <a:cs typeface="Arial"/>
              </a:rPr>
              <a:t> </a:t>
            </a:r>
            <a:r>
              <a:rPr sz="2650" spc="-45" dirty="0">
                <a:latin typeface="Arial"/>
                <a:cs typeface="Arial"/>
              </a:rPr>
              <a:t>g</a:t>
            </a:r>
            <a:r>
              <a:rPr sz="2650" spc="-10" dirty="0">
                <a:latin typeface="Arial"/>
                <a:cs typeface="Arial"/>
              </a:rPr>
              <a:t>r</a:t>
            </a:r>
            <a:r>
              <a:rPr sz="2650" spc="-40" dirty="0">
                <a:latin typeface="Arial"/>
                <a:cs typeface="Arial"/>
              </a:rPr>
              <a:t>i</a:t>
            </a:r>
            <a:r>
              <a:rPr sz="2650" spc="-15" dirty="0">
                <a:latin typeface="Arial"/>
                <a:cs typeface="Arial"/>
              </a:rPr>
              <a:t>d</a:t>
            </a:r>
            <a:r>
              <a:rPr sz="2650" spc="-50" dirty="0">
                <a:latin typeface="Arial"/>
                <a:cs typeface="Arial"/>
              </a:rPr>
              <a:t> </a:t>
            </a:r>
            <a:r>
              <a:rPr sz="2650" spc="-70" dirty="0">
                <a:latin typeface="Arial"/>
                <a:cs typeface="Arial"/>
              </a:rPr>
              <a:t>m</a:t>
            </a:r>
            <a:r>
              <a:rPr sz="2650" spc="-45" dirty="0">
                <a:latin typeface="Arial"/>
                <a:cs typeface="Arial"/>
              </a:rPr>
              <a:t>u</a:t>
            </a:r>
            <a:r>
              <a:rPr sz="2650" spc="20" dirty="0">
                <a:latin typeface="Arial"/>
                <a:cs typeface="Arial"/>
              </a:rPr>
              <a:t>s</a:t>
            </a:r>
            <a:r>
              <a:rPr sz="2650" spc="-10" dirty="0">
                <a:latin typeface="Arial"/>
                <a:cs typeface="Arial"/>
              </a:rPr>
              <a:t>t </a:t>
            </a:r>
            <a:r>
              <a:rPr sz="2650" spc="-45" dirty="0">
                <a:latin typeface="Arial"/>
                <a:cs typeface="Arial"/>
              </a:rPr>
              <a:t>b</a:t>
            </a:r>
            <a:r>
              <a:rPr sz="2650" spc="-15" dirty="0">
                <a:latin typeface="Arial"/>
                <a:cs typeface="Arial"/>
              </a:rPr>
              <a:t>e</a:t>
            </a:r>
            <a:r>
              <a:rPr sz="2650" spc="-50" dirty="0">
                <a:latin typeface="Arial"/>
                <a:cs typeface="Arial"/>
              </a:rPr>
              <a:t> </a:t>
            </a:r>
            <a:r>
              <a:rPr sz="2650" spc="50" dirty="0">
                <a:latin typeface="Arial"/>
                <a:cs typeface="Arial"/>
              </a:rPr>
              <a:t>f</a:t>
            </a:r>
            <a:r>
              <a:rPr sz="2650" spc="-45" dirty="0">
                <a:latin typeface="Arial"/>
                <a:cs typeface="Arial"/>
              </a:rPr>
              <a:t>u</a:t>
            </a:r>
            <a:r>
              <a:rPr sz="2650" spc="-40" dirty="0">
                <a:latin typeface="Arial"/>
                <a:cs typeface="Arial"/>
              </a:rPr>
              <a:t>ll</a:t>
            </a:r>
            <a:r>
              <a:rPr sz="2650" spc="-15" dirty="0">
                <a:latin typeface="Arial"/>
                <a:cs typeface="Arial"/>
              </a:rPr>
              <a:t>y</a:t>
            </a:r>
            <a:r>
              <a:rPr sz="2650" spc="-65" dirty="0">
                <a:latin typeface="Arial"/>
                <a:cs typeface="Arial"/>
              </a:rPr>
              <a:t> </a:t>
            </a:r>
            <a:r>
              <a:rPr sz="2650" spc="-45" dirty="0">
                <a:latin typeface="Arial"/>
                <a:cs typeface="Arial"/>
              </a:rPr>
              <a:t>und</a:t>
            </a:r>
            <a:r>
              <a:rPr sz="2650" spc="-125" dirty="0">
                <a:latin typeface="Arial"/>
                <a:cs typeface="Arial"/>
              </a:rPr>
              <a:t>e</a:t>
            </a:r>
            <a:r>
              <a:rPr sz="2650" spc="-10" dirty="0">
                <a:latin typeface="Arial"/>
                <a:cs typeface="Arial"/>
              </a:rPr>
              <a:t>r</a:t>
            </a:r>
            <a:r>
              <a:rPr sz="2650" spc="20" dirty="0">
                <a:latin typeface="Arial"/>
                <a:cs typeface="Arial"/>
              </a:rPr>
              <a:t>s</a:t>
            </a:r>
            <a:r>
              <a:rPr sz="2650" spc="-30" dirty="0">
                <a:latin typeface="Arial"/>
                <a:cs typeface="Arial"/>
              </a:rPr>
              <a:t>t</a:t>
            </a:r>
            <a:r>
              <a:rPr sz="2650" spc="-125" dirty="0">
                <a:latin typeface="Arial"/>
                <a:cs typeface="Arial"/>
              </a:rPr>
              <a:t>oo</a:t>
            </a:r>
            <a:r>
              <a:rPr sz="2650" spc="-15" dirty="0">
                <a:latin typeface="Arial"/>
                <a:cs typeface="Arial"/>
              </a:rPr>
              <a:t>d</a:t>
            </a:r>
            <a:endParaRPr sz="2650" dirty="0">
              <a:latin typeface="Arial"/>
              <a:cs typeface="Arial"/>
            </a:endParaRPr>
          </a:p>
          <a:p>
            <a:pPr marL="246379" marR="1160780" indent="-233679">
              <a:lnSpc>
                <a:spcPts val="3130"/>
              </a:lnSpc>
              <a:spcBef>
                <a:spcPts val="550"/>
              </a:spcBef>
              <a:buClr>
                <a:srgbClr val="000099"/>
              </a:buClr>
              <a:buFont typeface="Wingdings"/>
              <a:buChar char=""/>
              <a:tabLst>
                <a:tab pos="338455" algn="l"/>
              </a:tabLst>
            </a:pPr>
            <a:r>
              <a:rPr sz="2650" spc="40" dirty="0">
                <a:latin typeface="Arial"/>
                <a:cs typeface="Arial"/>
              </a:rPr>
              <a:t>T</a:t>
            </a:r>
            <a:r>
              <a:rPr sz="2650" spc="-45" dirty="0">
                <a:latin typeface="Arial"/>
                <a:cs typeface="Arial"/>
              </a:rPr>
              <a:t>h</a:t>
            </a:r>
            <a:r>
              <a:rPr sz="2650" spc="-15" dirty="0">
                <a:latin typeface="Arial"/>
                <a:cs typeface="Arial"/>
              </a:rPr>
              <a:t>e</a:t>
            </a:r>
            <a:r>
              <a:rPr sz="2650" spc="-130" dirty="0">
                <a:latin typeface="Arial"/>
                <a:cs typeface="Arial"/>
              </a:rPr>
              <a:t> </a:t>
            </a:r>
            <a:r>
              <a:rPr sz="2650" spc="-125" dirty="0">
                <a:latin typeface="Arial"/>
                <a:cs typeface="Arial"/>
              </a:rPr>
              <a:t>o</a:t>
            </a:r>
            <a:r>
              <a:rPr sz="2650" spc="-45" dirty="0">
                <a:latin typeface="Arial"/>
                <a:cs typeface="Arial"/>
              </a:rPr>
              <a:t>p</a:t>
            </a:r>
            <a:r>
              <a:rPr sz="2650" spc="-125" dirty="0">
                <a:latin typeface="Arial"/>
                <a:cs typeface="Arial"/>
              </a:rPr>
              <a:t>e</a:t>
            </a:r>
            <a:r>
              <a:rPr sz="2650" spc="-10" dirty="0">
                <a:latin typeface="Arial"/>
                <a:cs typeface="Arial"/>
              </a:rPr>
              <a:t>r</a:t>
            </a:r>
            <a:r>
              <a:rPr sz="2650" spc="-125" dirty="0">
                <a:latin typeface="Arial"/>
                <a:cs typeface="Arial"/>
              </a:rPr>
              <a:t>a</a:t>
            </a:r>
            <a:r>
              <a:rPr sz="2650" spc="-30" dirty="0">
                <a:latin typeface="Arial"/>
                <a:cs typeface="Arial"/>
              </a:rPr>
              <a:t>t</a:t>
            </a:r>
            <a:r>
              <a:rPr sz="2650" spc="-40" dirty="0">
                <a:latin typeface="Arial"/>
                <a:cs typeface="Arial"/>
              </a:rPr>
              <a:t>i</a:t>
            </a:r>
            <a:r>
              <a:rPr sz="2650" spc="-125" dirty="0">
                <a:latin typeface="Arial"/>
                <a:cs typeface="Arial"/>
              </a:rPr>
              <a:t>o</a:t>
            </a:r>
            <a:r>
              <a:rPr sz="2650" spc="25" dirty="0">
                <a:latin typeface="Arial"/>
                <a:cs typeface="Arial"/>
              </a:rPr>
              <a:t>n</a:t>
            </a:r>
            <a:r>
              <a:rPr sz="2650" spc="-125" dirty="0">
                <a:latin typeface="Arial"/>
                <a:cs typeface="Arial"/>
              </a:rPr>
              <a:t>a</a:t>
            </a:r>
            <a:r>
              <a:rPr sz="2650" spc="-10" dirty="0">
                <a:latin typeface="Arial"/>
                <a:cs typeface="Arial"/>
              </a:rPr>
              <a:t>l</a:t>
            </a:r>
            <a:r>
              <a:rPr sz="2650" spc="350" dirty="0">
                <a:latin typeface="Arial"/>
                <a:cs typeface="Arial"/>
              </a:rPr>
              <a:t> </a:t>
            </a:r>
            <a:r>
              <a:rPr sz="2650" spc="20" dirty="0">
                <a:latin typeface="Arial"/>
                <a:cs typeface="Arial"/>
              </a:rPr>
              <a:t>c</a:t>
            </a:r>
            <a:r>
              <a:rPr sz="2650" spc="-45" dirty="0">
                <a:latin typeface="Arial"/>
                <a:cs typeface="Arial"/>
              </a:rPr>
              <a:t>h</a:t>
            </a:r>
            <a:r>
              <a:rPr sz="2650" spc="-125" dirty="0">
                <a:latin typeface="Arial"/>
                <a:cs typeface="Arial"/>
              </a:rPr>
              <a:t>a</a:t>
            </a:r>
            <a:r>
              <a:rPr sz="2650" spc="-10" dirty="0">
                <a:latin typeface="Arial"/>
                <a:cs typeface="Arial"/>
              </a:rPr>
              <a:t>r</a:t>
            </a:r>
            <a:r>
              <a:rPr sz="2650" spc="-125" dirty="0">
                <a:latin typeface="Arial"/>
                <a:cs typeface="Arial"/>
              </a:rPr>
              <a:t>a</a:t>
            </a:r>
            <a:r>
              <a:rPr sz="2650" spc="20" dirty="0">
                <a:latin typeface="Arial"/>
                <a:cs typeface="Arial"/>
              </a:rPr>
              <a:t>c</a:t>
            </a:r>
            <a:r>
              <a:rPr sz="2650" spc="-30" dirty="0">
                <a:latin typeface="Arial"/>
                <a:cs typeface="Arial"/>
              </a:rPr>
              <a:t>t</a:t>
            </a:r>
            <a:r>
              <a:rPr sz="2650" spc="-125" dirty="0">
                <a:latin typeface="Arial"/>
                <a:cs typeface="Arial"/>
              </a:rPr>
              <a:t>e</a:t>
            </a:r>
            <a:r>
              <a:rPr sz="2650" spc="-10" dirty="0">
                <a:latin typeface="Arial"/>
                <a:cs typeface="Arial"/>
              </a:rPr>
              <a:t>r</a:t>
            </a:r>
            <a:r>
              <a:rPr sz="2650" spc="-40" dirty="0">
                <a:latin typeface="Arial"/>
                <a:cs typeface="Arial"/>
              </a:rPr>
              <a:t>i</a:t>
            </a:r>
            <a:r>
              <a:rPr sz="2650" spc="20" dirty="0">
                <a:latin typeface="Arial"/>
                <a:cs typeface="Arial"/>
              </a:rPr>
              <a:t>s</a:t>
            </a:r>
            <a:r>
              <a:rPr sz="2650" spc="-30" dirty="0">
                <a:latin typeface="Arial"/>
                <a:cs typeface="Arial"/>
              </a:rPr>
              <a:t>t</a:t>
            </a:r>
            <a:r>
              <a:rPr sz="2650" spc="-40" dirty="0">
                <a:latin typeface="Arial"/>
                <a:cs typeface="Arial"/>
              </a:rPr>
              <a:t>i</a:t>
            </a:r>
            <a:r>
              <a:rPr sz="2650" spc="20" dirty="0">
                <a:latin typeface="Arial"/>
                <a:cs typeface="Arial"/>
              </a:rPr>
              <a:t>c</a:t>
            </a:r>
            <a:r>
              <a:rPr sz="2650" spc="-15" dirty="0">
                <a:latin typeface="Arial"/>
                <a:cs typeface="Arial"/>
              </a:rPr>
              <a:t>s</a:t>
            </a:r>
            <a:r>
              <a:rPr sz="2650" spc="15" dirty="0">
                <a:latin typeface="Arial"/>
                <a:cs typeface="Arial"/>
              </a:rPr>
              <a:t> </a:t>
            </a:r>
            <a:r>
              <a:rPr sz="2650" spc="-125" dirty="0">
                <a:latin typeface="Arial"/>
                <a:cs typeface="Arial"/>
              </a:rPr>
              <a:t>o</a:t>
            </a:r>
            <a:r>
              <a:rPr sz="2650" spc="-10" dirty="0">
                <a:latin typeface="Arial"/>
                <a:cs typeface="Arial"/>
              </a:rPr>
              <a:t>f</a:t>
            </a:r>
            <a:r>
              <a:rPr sz="2650" spc="45" dirty="0">
                <a:latin typeface="Arial"/>
                <a:cs typeface="Arial"/>
              </a:rPr>
              <a:t> </a:t>
            </a:r>
            <a:r>
              <a:rPr sz="2650" spc="-30" dirty="0">
                <a:latin typeface="Arial"/>
                <a:cs typeface="Arial"/>
              </a:rPr>
              <a:t>t</a:t>
            </a:r>
            <a:r>
              <a:rPr sz="2650" spc="-45" dirty="0">
                <a:latin typeface="Arial"/>
                <a:cs typeface="Arial"/>
              </a:rPr>
              <a:t>h</a:t>
            </a:r>
            <a:r>
              <a:rPr sz="2650" spc="-125" dirty="0">
                <a:latin typeface="Arial"/>
                <a:cs typeface="Arial"/>
              </a:rPr>
              <a:t>e</a:t>
            </a:r>
            <a:r>
              <a:rPr sz="2650" spc="20" dirty="0">
                <a:latin typeface="Arial"/>
                <a:cs typeface="Arial"/>
              </a:rPr>
              <a:t>s</a:t>
            </a:r>
            <a:r>
              <a:rPr sz="2650" spc="-15" dirty="0">
                <a:latin typeface="Arial"/>
                <a:cs typeface="Arial"/>
              </a:rPr>
              <a:t>e</a:t>
            </a:r>
            <a:r>
              <a:rPr sz="2650" spc="-10" dirty="0">
                <a:latin typeface="Arial"/>
                <a:cs typeface="Arial"/>
              </a:rPr>
              <a:t> </a:t>
            </a:r>
            <a:r>
              <a:rPr sz="2650" spc="-40" dirty="0">
                <a:latin typeface="Arial"/>
                <a:cs typeface="Arial"/>
              </a:rPr>
              <a:t>i</a:t>
            </a:r>
            <a:r>
              <a:rPr sz="2650" spc="-45" dirty="0">
                <a:latin typeface="Arial"/>
                <a:cs typeface="Arial"/>
              </a:rPr>
              <a:t>n</a:t>
            </a:r>
            <a:r>
              <a:rPr sz="2650" spc="20" dirty="0">
                <a:latin typeface="Arial"/>
                <a:cs typeface="Arial"/>
              </a:rPr>
              <a:t>s</a:t>
            </a:r>
            <a:r>
              <a:rPr sz="2650" spc="-30" dirty="0">
                <a:latin typeface="Arial"/>
                <a:cs typeface="Arial"/>
              </a:rPr>
              <a:t>t</a:t>
            </a:r>
            <a:r>
              <a:rPr sz="2650" spc="-125" dirty="0">
                <a:latin typeface="Arial"/>
                <a:cs typeface="Arial"/>
              </a:rPr>
              <a:t>a</a:t>
            </a:r>
            <a:r>
              <a:rPr sz="2650" spc="-40" dirty="0">
                <a:latin typeface="Arial"/>
                <a:cs typeface="Arial"/>
              </a:rPr>
              <a:t>ll</a:t>
            </a:r>
            <a:r>
              <a:rPr sz="2650" spc="-125" dirty="0">
                <a:latin typeface="Arial"/>
                <a:cs typeface="Arial"/>
              </a:rPr>
              <a:t>a</a:t>
            </a:r>
            <a:r>
              <a:rPr sz="2650" spc="-30" dirty="0">
                <a:latin typeface="Arial"/>
                <a:cs typeface="Arial"/>
              </a:rPr>
              <a:t>t</a:t>
            </a:r>
            <a:r>
              <a:rPr sz="2650" spc="-40" dirty="0">
                <a:latin typeface="Arial"/>
                <a:cs typeface="Arial"/>
              </a:rPr>
              <a:t>i</a:t>
            </a:r>
            <a:r>
              <a:rPr sz="2650" spc="-125" dirty="0">
                <a:latin typeface="Arial"/>
                <a:cs typeface="Arial"/>
              </a:rPr>
              <a:t>o</a:t>
            </a:r>
            <a:r>
              <a:rPr sz="2650" spc="-45" dirty="0">
                <a:latin typeface="Arial"/>
                <a:cs typeface="Arial"/>
              </a:rPr>
              <a:t>n</a:t>
            </a:r>
            <a:r>
              <a:rPr sz="2650" spc="-15" dirty="0">
                <a:latin typeface="Arial"/>
                <a:cs typeface="Arial"/>
              </a:rPr>
              <a:t>s</a:t>
            </a:r>
            <a:r>
              <a:rPr sz="2650" spc="254" dirty="0">
                <a:latin typeface="Arial"/>
                <a:cs typeface="Arial"/>
              </a:rPr>
              <a:t> </a:t>
            </a:r>
            <a:r>
              <a:rPr sz="2650" spc="-125" dirty="0">
                <a:latin typeface="Arial"/>
                <a:cs typeface="Arial"/>
              </a:rPr>
              <a:t>a</a:t>
            </a:r>
            <a:r>
              <a:rPr sz="2650" spc="-15" dirty="0">
                <a:latin typeface="Arial"/>
                <a:cs typeface="Arial"/>
              </a:rPr>
              <a:t>re</a:t>
            </a:r>
            <a:r>
              <a:rPr sz="2650" spc="30" dirty="0">
                <a:latin typeface="Arial"/>
                <a:cs typeface="Arial"/>
              </a:rPr>
              <a:t> </a:t>
            </a:r>
            <a:r>
              <a:rPr sz="2650" spc="20" dirty="0">
                <a:latin typeface="Arial"/>
                <a:cs typeface="Arial"/>
              </a:rPr>
              <a:t>s</a:t>
            </a:r>
            <a:r>
              <a:rPr sz="2650" spc="-125" dirty="0">
                <a:latin typeface="Arial"/>
                <a:cs typeface="Arial"/>
              </a:rPr>
              <a:t>ea</a:t>
            </a:r>
            <a:r>
              <a:rPr sz="2650" spc="20" dirty="0">
                <a:latin typeface="Arial"/>
                <a:cs typeface="Arial"/>
              </a:rPr>
              <a:t>s</a:t>
            </a:r>
            <a:r>
              <a:rPr sz="2650" spc="-125" dirty="0">
                <a:latin typeface="Arial"/>
                <a:cs typeface="Arial"/>
              </a:rPr>
              <a:t>o</a:t>
            </a:r>
            <a:r>
              <a:rPr sz="2650" spc="-45" dirty="0">
                <a:latin typeface="Arial"/>
                <a:cs typeface="Arial"/>
              </a:rPr>
              <a:t>n</a:t>
            </a:r>
            <a:r>
              <a:rPr sz="2650" spc="-125" dirty="0">
                <a:latin typeface="Arial"/>
                <a:cs typeface="Arial"/>
              </a:rPr>
              <a:t>a</a:t>
            </a:r>
            <a:r>
              <a:rPr sz="2650" spc="-10" dirty="0">
                <a:latin typeface="Arial"/>
                <a:cs typeface="Arial"/>
              </a:rPr>
              <a:t>l</a:t>
            </a:r>
            <a:endParaRPr sz="2650" dirty="0">
              <a:latin typeface="Arial"/>
              <a:cs typeface="Arial"/>
            </a:endParaRPr>
          </a:p>
          <a:p>
            <a:pPr marL="246379" indent="-233679">
              <a:lnSpc>
                <a:spcPts val="3150"/>
              </a:lnSpc>
              <a:spcBef>
                <a:spcPts val="490"/>
              </a:spcBef>
              <a:buClr>
                <a:srgbClr val="000099"/>
              </a:buClr>
              <a:buFont typeface="Wingdings"/>
              <a:buChar char=""/>
              <a:tabLst>
                <a:tab pos="247015" algn="l"/>
              </a:tabLst>
            </a:pPr>
            <a:r>
              <a:rPr sz="2650" spc="195" dirty="0">
                <a:latin typeface="Arial"/>
                <a:cs typeface="Arial"/>
              </a:rPr>
              <a:t>W</a:t>
            </a:r>
            <a:r>
              <a:rPr sz="2650" spc="-40" dirty="0">
                <a:latin typeface="Arial"/>
                <a:cs typeface="Arial"/>
              </a:rPr>
              <a:t>i</a:t>
            </a:r>
            <a:r>
              <a:rPr sz="2650" spc="-45" dirty="0">
                <a:latin typeface="Arial"/>
                <a:cs typeface="Arial"/>
              </a:rPr>
              <a:t>n</a:t>
            </a:r>
            <a:r>
              <a:rPr sz="2650" spc="-30" dirty="0">
                <a:latin typeface="Arial"/>
                <a:cs typeface="Arial"/>
              </a:rPr>
              <a:t>t</a:t>
            </a:r>
            <a:r>
              <a:rPr sz="2650" spc="-125" dirty="0">
                <a:latin typeface="Arial"/>
                <a:cs typeface="Arial"/>
              </a:rPr>
              <a:t>e</a:t>
            </a:r>
            <a:r>
              <a:rPr sz="2650" spc="-10" dirty="0">
                <a:latin typeface="Arial"/>
                <a:cs typeface="Arial"/>
              </a:rPr>
              <a:t>r</a:t>
            </a:r>
            <a:r>
              <a:rPr sz="2650" spc="-180" dirty="0">
                <a:latin typeface="Arial"/>
                <a:cs typeface="Arial"/>
              </a:rPr>
              <a:t> </a:t>
            </a:r>
            <a:r>
              <a:rPr sz="2650" spc="-125" dirty="0">
                <a:latin typeface="Arial"/>
                <a:cs typeface="Arial"/>
              </a:rPr>
              <a:t>a</a:t>
            </a:r>
            <a:r>
              <a:rPr sz="2650" spc="-45" dirty="0">
                <a:latin typeface="Arial"/>
                <a:cs typeface="Arial"/>
              </a:rPr>
              <a:t>n</a:t>
            </a:r>
            <a:r>
              <a:rPr sz="2650" spc="-15" dirty="0">
                <a:latin typeface="Arial"/>
                <a:cs typeface="Arial"/>
              </a:rPr>
              <a:t>d</a:t>
            </a:r>
            <a:r>
              <a:rPr sz="2650" spc="30" dirty="0">
                <a:latin typeface="Arial"/>
                <a:cs typeface="Arial"/>
              </a:rPr>
              <a:t> </a:t>
            </a:r>
            <a:r>
              <a:rPr sz="2650" spc="20" dirty="0">
                <a:latin typeface="Arial"/>
                <a:cs typeface="Arial"/>
              </a:rPr>
              <a:t>s</a:t>
            </a:r>
            <a:r>
              <a:rPr sz="2650" spc="-45" dirty="0">
                <a:latin typeface="Arial"/>
                <a:cs typeface="Arial"/>
              </a:rPr>
              <a:t>u</a:t>
            </a:r>
            <a:r>
              <a:rPr sz="2650" spc="-70" dirty="0">
                <a:latin typeface="Arial"/>
                <a:cs typeface="Arial"/>
              </a:rPr>
              <a:t>mm</a:t>
            </a:r>
            <a:r>
              <a:rPr sz="2650" spc="-125" dirty="0">
                <a:latin typeface="Arial"/>
                <a:cs typeface="Arial"/>
              </a:rPr>
              <a:t>e</a:t>
            </a:r>
            <a:r>
              <a:rPr sz="2650" spc="-10" dirty="0">
                <a:latin typeface="Arial"/>
                <a:cs typeface="Arial"/>
              </a:rPr>
              <a:t>r</a:t>
            </a:r>
            <a:r>
              <a:rPr sz="2650" spc="60" dirty="0">
                <a:latin typeface="Arial"/>
                <a:cs typeface="Arial"/>
              </a:rPr>
              <a:t> </a:t>
            </a:r>
            <a:r>
              <a:rPr sz="2650" spc="-45" dirty="0">
                <a:latin typeface="Arial"/>
                <a:cs typeface="Arial"/>
              </a:rPr>
              <a:t>h</a:t>
            </a:r>
            <a:r>
              <a:rPr sz="2650" spc="-125" dirty="0">
                <a:latin typeface="Arial"/>
                <a:cs typeface="Arial"/>
              </a:rPr>
              <a:t>a</a:t>
            </a:r>
            <a:r>
              <a:rPr sz="2650" spc="-140" dirty="0">
                <a:latin typeface="Arial"/>
                <a:cs typeface="Arial"/>
              </a:rPr>
              <a:t>v</a:t>
            </a:r>
            <a:r>
              <a:rPr sz="2650" spc="-15" dirty="0">
                <a:latin typeface="Arial"/>
                <a:cs typeface="Arial"/>
              </a:rPr>
              <a:t>e</a:t>
            </a:r>
            <a:r>
              <a:rPr sz="2650" spc="110" dirty="0">
                <a:latin typeface="Arial"/>
                <a:cs typeface="Arial"/>
              </a:rPr>
              <a:t> </a:t>
            </a:r>
            <a:r>
              <a:rPr sz="2650" spc="-45" dirty="0">
                <a:latin typeface="Arial"/>
                <a:cs typeface="Arial"/>
              </a:rPr>
              <a:t>d</a:t>
            </a:r>
            <a:r>
              <a:rPr sz="2650" spc="-40" dirty="0">
                <a:latin typeface="Arial"/>
                <a:cs typeface="Arial"/>
              </a:rPr>
              <a:t>i</a:t>
            </a:r>
            <a:r>
              <a:rPr sz="2650" spc="50" dirty="0">
                <a:latin typeface="Arial"/>
                <a:cs typeface="Arial"/>
              </a:rPr>
              <a:t>ff</a:t>
            </a:r>
            <a:r>
              <a:rPr sz="2650" spc="-125" dirty="0">
                <a:latin typeface="Arial"/>
                <a:cs typeface="Arial"/>
              </a:rPr>
              <a:t>e</a:t>
            </a:r>
            <a:r>
              <a:rPr sz="2650" spc="-10" dirty="0">
                <a:latin typeface="Arial"/>
                <a:cs typeface="Arial"/>
              </a:rPr>
              <a:t>r</a:t>
            </a:r>
            <a:r>
              <a:rPr sz="2650" spc="-125" dirty="0">
                <a:latin typeface="Arial"/>
                <a:cs typeface="Arial"/>
              </a:rPr>
              <a:t>e</a:t>
            </a:r>
            <a:r>
              <a:rPr sz="2650" spc="-45" dirty="0">
                <a:latin typeface="Arial"/>
                <a:cs typeface="Arial"/>
              </a:rPr>
              <a:t>n</a:t>
            </a:r>
            <a:r>
              <a:rPr sz="2650" spc="-10" dirty="0">
                <a:latin typeface="Arial"/>
                <a:cs typeface="Arial"/>
              </a:rPr>
              <a:t>t</a:t>
            </a:r>
            <a:r>
              <a:rPr sz="2650" spc="45" dirty="0">
                <a:latin typeface="Arial"/>
                <a:cs typeface="Arial"/>
              </a:rPr>
              <a:t> </a:t>
            </a:r>
            <a:r>
              <a:rPr sz="2650" spc="-40" dirty="0">
                <a:latin typeface="Arial"/>
                <a:cs typeface="Arial"/>
              </a:rPr>
              <a:t>l</a:t>
            </a:r>
            <a:r>
              <a:rPr sz="2650" spc="-125" dirty="0">
                <a:latin typeface="Arial"/>
                <a:cs typeface="Arial"/>
              </a:rPr>
              <a:t>oa</a:t>
            </a:r>
            <a:r>
              <a:rPr sz="2650" spc="-15" dirty="0">
                <a:latin typeface="Arial"/>
                <a:cs typeface="Arial"/>
              </a:rPr>
              <a:t>d</a:t>
            </a:r>
            <a:r>
              <a:rPr sz="2650" spc="190" dirty="0">
                <a:latin typeface="Arial"/>
                <a:cs typeface="Arial"/>
              </a:rPr>
              <a:t> </a:t>
            </a:r>
            <a:r>
              <a:rPr sz="2650" spc="20" dirty="0">
                <a:latin typeface="Arial"/>
                <a:cs typeface="Arial"/>
              </a:rPr>
              <a:t>s</a:t>
            </a:r>
            <a:r>
              <a:rPr sz="2650" spc="-45" dirty="0">
                <a:latin typeface="Arial"/>
                <a:cs typeface="Arial"/>
              </a:rPr>
              <a:t>h</a:t>
            </a:r>
            <a:r>
              <a:rPr sz="2650" spc="-125" dirty="0">
                <a:latin typeface="Arial"/>
                <a:cs typeface="Arial"/>
              </a:rPr>
              <a:t>a</a:t>
            </a:r>
            <a:r>
              <a:rPr sz="2650" spc="-45" dirty="0">
                <a:latin typeface="Arial"/>
                <a:cs typeface="Arial"/>
              </a:rPr>
              <a:t>p</a:t>
            </a:r>
            <a:r>
              <a:rPr sz="2650" spc="-125" dirty="0">
                <a:latin typeface="Arial"/>
                <a:cs typeface="Arial"/>
              </a:rPr>
              <a:t>e</a:t>
            </a:r>
            <a:r>
              <a:rPr sz="2650" spc="-15" dirty="0">
                <a:latin typeface="Arial"/>
                <a:cs typeface="Arial"/>
              </a:rPr>
              <a:t>s</a:t>
            </a:r>
            <a:endParaRPr sz="265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33359" y="3159760"/>
            <a:ext cx="4135120" cy="2753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307830" y="6061423"/>
            <a:ext cx="1858645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5" dirty="0">
                <a:latin typeface="Arial"/>
                <a:cs typeface="Arial"/>
              </a:rPr>
              <a:t>P</a:t>
            </a:r>
            <a:r>
              <a:rPr sz="1050" spc="-30" dirty="0">
                <a:latin typeface="Arial"/>
                <a:cs typeface="Arial"/>
              </a:rPr>
              <a:t>ho</a:t>
            </a:r>
            <a:r>
              <a:rPr sz="1050" spc="20" dirty="0">
                <a:latin typeface="Arial"/>
                <a:cs typeface="Arial"/>
              </a:rPr>
              <a:t>t</a:t>
            </a:r>
            <a:r>
              <a:rPr sz="1050" spc="-10" dirty="0">
                <a:latin typeface="Arial"/>
                <a:cs typeface="Arial"/>
              </a:rPr>
              <a:t>o</a:t>
            </a:r>
            <a:r>
              <a:rPr sz="1050" spc="-75" dirty="0">
                <a:latin typeface="Arial"/>
                <a:cs typeface="Arial"/>
              </a:rPr>
              <a:t> </a:t>
            </a:r>
            <a:r>
              <a:rPr sz="1050" spc="-55" dirty="0">
                <a:latin typeface="Arial"/>
                <a:cs typeface="Arial"/>
              </a:rPr>
              <a:t>f</a:t>
            </a:r>
            <a:r>
              <a:rPr sz="1050" spc="-35" dirty="0">
                <a:latin typeface="Arial"/>
                <a:cs typeface="Arial"/>
              </a:rPr>
              <a:t>r</a:t>
            </a:r>
            <a:r>
              <a:rPr sz="1050" spc="-30" dirty="0">
                <a:latin typeface="Arial"/>
                <a:cs typeface="Arial"/>
              </a:rPr>
              <a:t>o</a:t>
            </a:r>
            <a:r>
              <a:rPr sz="1050" spc="-10" dirty="0">
                <a:latin typeface="Arial"/>
                <a:cs typeface="Arial"/>
              </a:rPr>
              <a:t>m</a:t>
            </a:r>
            <a:r>
              <a:rPr sz="1050" spc="-45" dirty="0">
                <a:latin typeface="Arial"/>
                <a:cs typeface="Arial"/>
              </a:rPr>
              <a:t> N</a:t>
            </a:r>
            <a:r>
              <a:rPr sz="1050" spc="-30" dirty="0">
                <a:latin typeface="Arial"/>
                <a:cs typeface="Arial"/>
              </a:rPr>
              <a:t>a</a:t>
            </a:r>
            <a:r>
              <a:rPr sz="1050" spc="20" dirty="0">
                <a:latin typeface="Arial"/>
                <a:cs typeface="Arial"/>
              </a:rPr>
              <a:t>t</a:t>
            </a:r>
            <a:r>
              <a:rPr sz="1050" dirty="0">
                <a:latin typeface="Arial"/>
                <a:cs typeface="Arial"/>
              </a:rPr>
              <a:t>i</a:t>
            </a:r>
            <a:r>
              <a:rPr sz="1050" spc="-30" dirty="0">
                <a:latin typeface="Arial"/>
                <a:cs typeface="Arial"/>
              </a:rPr>
              <a:t>ona</a:t>
            </a:r>
            <a:r>
              <a:rPr sz="1050" spc="-5" dirty="0">
                <a:latin typeface="Arial"/>
                <a:cs typeface="Arial"/>
              </a:rPr>
              <a:t>l</a:t>
            </a:r>
            <a:r>
              <a:rPr sz="1050" spc="-45" dirty="0">
                <a:latin typeface="Arial"/>
                <a:cs typeface="Arial"/>
              </a:rPr>
              <a:t> </a:t>
            </a:r>
            <a:r>
              <a:rPr sz="1050" spc="-25" dirty="0">
                <a:latin typeface="Arial"/>
                <a:cs typeface="Arial"/>
              </a:rPr>
              <a:t>G</a:t>
            </a:r>
            <a:r>
              <a:rPr sz="1050" spc="-30" dirty="0">
                <a:latin typeface="Arial"/>
                <a:cs typeface="Arial"/>
              </a:rPr>
              <a:t>eog</a:t>
            </a:r>
            <a:r>
              <a:rPr sz="1050" spc="-35" dirty="0">
                <a:latin typeface="Arial"/>
                <a:cs typeface="Arial"/>
              </a:rPr>
              <a:t>r</a:t>
            </a:r>
            <a:r>
              <a:rPr sz="1050" spc="-30" dirty="0">
                <a:latin typeface="Arial"/>
                <a:cs typeface="Arial"/>
              </a:rPr>
              <a:t>aph</a:t>
            </a:r>
            <a:r>
              <a:rPr sz="1050" dirty="0">
                <a:latin typeface="Arial"/>
                <a:cs typeface="Arial"/>
              </a:rPr>
              <a:t>i</a:t>
            </a:r>
            <a:r>
              <a:rPr sz="1050" spc="-10" dirty="0">
                <a:latin typeface="Arial"/>
                <a:cs typeface="Arial"/>
              </a:rPr>
              <a:t>c</a:t>
            </a:r>
            <a:endParaRPr sz="10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55280" y="375920"/>
            <a:ext cx="4013200" cy="23469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590026" y="2869853"/>
            <a:ext cx="2766695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45" dirty="0">
                <a:latin typeface="Arial"/>
                <a:cs typeface="Arial"/>
              </a:rPr>
              <a:t>P</a:t>
            </a:r>
            <a:r>
              <a:rPr sz="1000" spc="-5" dirty="0">
                <a:latin typeface="Arial"/>
                <a:cs typeface="Arial"/>
              </a:rPr>
              <a:t>ho</a:t>
            </a:r>
            <a:r>
              <a:rPr sz="1000" spc="35" dirty="0">
                <a:latin typeface="Arial"/>
                <a:cs typeface="Arial"/>
              </a:rPr>
              <a:t>t</a:t>
            </a:r>
            <a:r>
              <a:rPr sz="1000" spc="15" dirty="0">
                <a:latin typeface="Arial"/>
                <a:cs typeface="Arial"/>
              </a:rPr>
              <a:t>o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f</a:t>
            </a:r>
            <a:r>
              <a:rPr sz="1000" spc="-20" dirty="0">
                <a:latin typeface="Arial"/>
                <a:cs typeface="Arial"/>
              </a:rPr>
              <a:t>r</a:t>
            </a:r>
            <a:r>
              <a:rPr sz="1000" spc="-5" dirty="0">
                <a:latin typeface="Arial"/>
                <a:cs typeface="Arial"/>
              </a:rPr>
              <a:t>o</a:t>
            </a:r>
            <a:r>
              <a:rPr sz="1000" spc="25" dirty="0">
                <a:latin typeface="Arial"/>
                <a:cs typeface="Arial"/>
              </a:rPr>
              <a:t>m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45" dirty="0">
                <a:latin typeface="Arial"/>
                <a:cs typeface="Arial"/>
              </a:rPr>
              <a:t>P</a:t>
            </a:r>
            <a:r>
              <a:rPr sz="1000" spc="-5" dirty="0">
                <a:latin typeface="Arial"/>
                <a:cs typeface="Arial"/>
              </a:rPr>
              <a:t>h</a:t>
            </a:r>
            <a:r>
              <a:rPr sz="1000" spc="10" dirty="0">
                <a:latin typeface="Arial"/>
                <a:cs typeface="Arial"/>
              </a:rPr>
              <a:t>ili</a:t>
            </a:r>
            <a:r>
              <a:rPr sz="1000" spc="-5" dirty="0">
                <a:latin typeface="Arial"/>
                <a:cs typeface="Arial"/>
              </a:rPr>
              <a:t>p</a:t>
            </a:r>
            <a:r>
              <a:rPr sz="1000" spc="15" dirty="0">
                <a:latin typeface="Arial"/>
                <a:cs typeface="Arial"/>
              </a:rPr>
              <a:t>s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L</a:t>
            </a:r>
            <a:r>
              <a:rPr sz="1000" spc="10" dirty="0">
                <a:latin typeface="Arial"/>
                <a:cs typeface="Arial"/>
              </a:rPr>
              <a:t>i</a:t>
            </a:r>
            <a:r>
              <a:rPr sz="1000" spc="-5" dirty="0">
                <a:latin typeface="Arial"/>
                <a:cs typeface="Arial"/>
              </a:rPr>
              <a:t>gh</a:t>
            </a:r>
            <a:r>
              <a:rPr sz="1000" spc="-45" dirty="0">
                <a:latin typeface="Arial"/>
                <a:cs typeface="Arial"/>
              </a:rPr>
              <a:t>t</a:t>
            </a:r>
            <a:r>
              <a:rPr sz="1000" spc="10" dirty="0">
                <a:latin typeface="Arial"/>
                <a:cs typeface="Arial"/>
              </a:rPr>
              <a:t>i</a:t>
            </a:r>
            <a:r>
              <a:rPr sz="1000" spc="-5" dirty="0">
                <a:latin typeface="Arial"/>
                <a:cs typeface="Arial"/>
              </a:rPr>
              <a:t>n</a:t>
            </a:r>
            <a:r>
              <a:rPr sz="1000" spc="15" dirty="0">
                <a:latin typeface="Arial"/>
                <a:cs typeface="Arial"/>
              </a:rPr>
              <a:t>g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/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G</a:t>
            </a:r>
            <a:r>
              <a:rPr sz="1000" spc="-20" dirty="0">
                <a:latin typeface="Arial"/>
                <a:cs typeface="Arial"/>
              </a:rPr>
              <a:t>r</a:t>
            </a:r>
            <a:r>
              <a:rPr sz="1000" spc="-5" dirty="0">
                <a:latin typeface="Arial"/>
                <a:cs typeface="Arial"/>
              </a:rPr>
              <a:t>een</a:t>
            </a:r>
            <a:r>
              <a:rPr sz="1000" spc="-35" dirty="0">
                <a:latin typeface="Arial"/>
                <a:cs typeface="Arial"/>
              </a:rPr>
              <a:t>S</a:t>
            </a:r>
            <a:r>
              <a:rPr sz="1000" spc="-5" dirty="0">
                <a:latin typeface="Arial"/>
                <a:cs typeface="Arial"/>
              </a:rPr>
              <a:t>en</a:t>
            </a:r>
            <a:r>
              <a:rPr sz="1000" spc="-25" dirty="0">
                <a:latin typeface="Arial"/>
                <a:cs typeface="Arial"/>
              </a:rPr>
              <a:t>s</a:t>
            </a:r>
            <a:r>
              <a:rPr sz="1000" spc="15" dirty="0">
                <a:latin typeface="Arial"/>
                <a:cs typeface="Arial"/>
              </a:rPr>
              <a:t>e</a:t>
            </a:r>
            <a:r>
              <a:rPr sz="1000" spc="-75" dirty="0">
                <a:latin typeface="Arial"/>
                <a:cs typeface="Arial"/>
              </a:rPr>
              <a:t> </a:t>
            </a:r>
            <a:r>
              <a:rPr sz="1000" spc="20" dirty="0">
                <a:latin typeface="Arial"/>
                <a:cs typeface="Arial"/>
              </a:rPr>
              <a:t>F</a:t>
            </a:r>
            <a:r>
              <a:rPr sz="1000" spc="-5" dirty="0">
                <a:latin typeface="Arial"/>
                <a:cs typeface="Arial"/>
              </a:rPr>
              <a:t>a</a:t>
            </a:r>
            <a:r>
              <a:rPr sz="1000" spc="-20" dirty="0">
                <a:latin typeface="Arial"/>
                <a:cs typeface="Arial"/>
              </a:rPr>
              <a:t>r</a:t>
            </a:r>
            <a:r>
              <a:rPr sz="1000" spc="-40" dirty="0">
                <a:latin typeface="Arial"/>
                <a:cs typeface="Arial"/>
              </a:rPr>
              <a:t>m</a:t>
            </a:r>
            <a:r>
              <a:rPr sz="1000" spc="15" dirty="0"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©</a:t>
            </a:r>
            <a:r>
              <a:rPr spc="-10" dirty="0"/>
              <a:t> </a:t>
            </a:r>
            <a:r>
              <a:rPr spc="5" dirty="0"/>
              <a:t>2018</a:t>
            </a:r>
            <a:r>
              <a:rPr spc="-40" dirty="0"/>
              <a:t> </a:t>
            </a:r>
            <a:r>
              <a:rPr spc="5" dirty="0"/>
              <a:t>Ele</a:t>
            </a:r>
            <a:r>
              <a:rPr spc="40" dirty="0"/>
              <a:t>ct</a:t>
            </a:r>
            <a:r>
              <a:rPr spc="5" dirty="0"/>
              <a:t>ric</a:t>
            </a:r>
            <a:r>
              <a:rPr dirty="0"/>
              <a:t> </a:t>
            </a:r>
            <a:r>
              <a:rPr spc="5" dirty="0"/>
              <a:t>Po</a:t>
            </a:r>
            <a:r>
              <a:rPr spc="-35" dirty="0"/>
              <a:t>w</a:t>
            </a:r>
            <a:r>
              <a:rPr spc="5" dirty="0"/>
              <a:t>er</a:t>
            </a:r>
            <a:r>
              <a:rPr spc="-35" dirty="0"/>
              <a:t> </a:t>
            </a:r>
            <a:r>
              <a:rPr spc="45" dirty="0"/>
              <a:t>R</a:t>
            </a:r>
            <a:r>
              <a:rPr spc="5" dirty="0"/>
              <a:t>e</a:t>
            </a:r>
            <a:r>
              <a:rPr spc="40" dirty="0"/>
              <a:t>s</a:t>
            </a:r>
            <a:r>
              <a:rPr spc="-80" dirty="0"/>
              <a:t>e</a:t>
            </a:r>
            <a:r>
              <a:rPr spc="5" dirty="0"/>
              <a:t>ar</a:t>
            </a:r>
            <a:r>
              <a:rPr spc="40" dirty="0"/>
              <a:t>c</a:t>
            </a:r>
            <a:r>
              <a:rPr spc="5" dirty="0"/>
              <a:t>h</a:t>
            </a:r>
            <a:r>
              <a:rPr spc="-120" dirty="0"/>
              <a:t> </a:t>
            </a:r>
            <a:r>
              <a:rPr spc="35" dirty="0"/>
              <a:t>I</a:t>
            </a:r>
            <a:r>
              <a:rPr spc="5" dirty="0"/>
              <a:t>n</a:t>
            </a:r>
            <a:r>
              <a:rPr spc="40" dirty="0"/>
              <a:t>s</a:t>
            </a:r>
            <a:r>
              <a:rPr spc="-45" dirty="0"/>
              <a:t>t</a:t>
            </a:r>
            <a:r>
              <a:rPr dirty="0"/>
              <a:t>i</a:t>
            </a:r>
            <a:r>
              <a:rPr spc="-45" dirty="0"/>
              <a:t>t</a:t>
            </a:r>
            <a:r>
              <a:rPr spc="5" dirty="0"/>
              <a:t>u</a:t>
            </a:r>
            <a:r>
              <a:rPr spc="35" dirty="0"/>
              <a:t>t</a:t>
            </a:r>
            <a:r>
              <a:rPr spc="5" dirty="0"/>
              <a:t>e,</a:t>
            </a:r>
            <a:r>
              <a:rPr spc="-75" dirty="0"/>
              <a:t> </a:t>
            </a:r>
            <a:r>
              <a:rPr spc="35" dirty="0"/>
              <a:t>I</a:t>
            </a:r>
            <a:r>
              <a:rPr spc="5" dirty="0"/>
              <a:t>n</a:t>
            </a:r>
            <a:r>
              <a:rPr spc="-40" dirty="0"/>
              <a:t>c</a:t>
            </a:r>
            <a:r>
              <a:rPr dirty="0"/>
              <a:t>. </a:t>
            </a:r>
            <a:r>
              <a:rPr spc="5" dirty="0"/>
              <a:t>All</a:t>
            </a:r>
            <a:r>
              <a:rPr spc="-35" dirty="0"/>
              <a:t> </a:t>
            </a:r>
            <a:r>
              <a:rPr spc="5" dirty="0"/>
              <a:t>righ</a:t>
            </a:r>
            <a:r>
              <a:rPr spc="-45" dirty="0"/>
              <a:t>t</a:t>
            </a:r>
            <a:r>
              <a:rPr spc="5" dirty="0"/>
              <a:t>s</a:t>
            </a:r>
            <a:r>
              <a:rPr dirty="0"/>
              <a:t> </a:t>
            </a:r>
            <a:r>
              <a:rPr spc="5" dirty="0"/>
              <a:t>re</a:t>
            </a:r>
            <a:r>
              <a:rPr spc="40" dirty="0"/>
              <a:t>s</a:t>
            </a:r>
            <a:r>
              <a:rPr spc="-80" dirty="0"/>
              <a:t>e</a:t>
            </a:r>
            <a:r>
              <a:rPr dirty="0"/>
              <a:t>r</a:t>
            </a:r>
            <a:r>
              <a:rPr spc="40" dirty="0"/>
              <a:t>v</a:t>
            </a:r>
            <a:r>
              <a:rPr spc="5" dirty="0"/>
              <a:t>e</a:t>
            </a:r>
            <a:r>
              <a:rPr spc="-80" dirty="0"/>
              <a:t>d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dirty="0"/>
              <a:t>Di</a:t>
            </a:r>
            <a:r>
              <a:rPr sz="4000" spc="25" dirty="0"/>
              <a:t>g</a:t>
            </a:r>
            <a:r>
              <a:rPr sz="4000" dirty="0"/>
              <a:t>i</a:t>
            </a:r>
            <a:r>
              <a:rPr sz="4000" spc="30" dirty="0"/>
              <a:t>t</a:t>
            </a:r>
            <a:r>
              <a:rPr sz="4000" spc="10" dirty="0"/>
              <a:t>a</a:t>
            </a:r>
            <a:r>
              <a:rPr sz="4000" dirty="0"/>
              <a:t>l</a:t>
            </a:r>
            <a:r>
              <a:rPr sz="4000" spc="10" dirty="0"/>
              <a:t>i</a:t>
            </a:r>
            <a:r>
              <a:rPr sz="4000" dirty="0"/>
              <a:t>z</a:t>
            </a:r>
            <a:r>
              <a:rPr sz="4000" spc="5" dirty="0"/>
              <a:t>a</a:t>
            </a:r>
            <a:r>
              <a:rPr sz="4000" spc="20" dirty="0"/>
              <a:t>t</a:t>
            </a:r>
            <a:r>
              <a:rPr sz="4000" dirty="0"/>
              <a:t>i</a:t>
            </a:r>
            <a:r>
              <a:rPr sz="4000" spc="40" dirty="0"/>
              <a:t>o</a:t>
            </a:r>
            <a:r>
              <a:rPr sz="4000" dirty="0"/>
              <a:t>n</a:t>
            </a:r>
            <a:r>
              <a:rPr sz="4000" spc="-185" dirty="0"/>
              <a:t> </a:t>
            </a:r>
            <a:r>
              <a:rPr sz="4000" dirty="0">
                <a:latin typeface="Arial"/>
                <a:cs typeface="Arial"/>
              </a:rPr>
              <a:t>–</a:t>
            </a:r>
            <a:r>
              <a:rPr sz="4000" spc="20" dirty="0">
                <a:latin typeface="Arial"/>
                <a:cs typeface="Arial"/>
              </a:rPr>
              <a:t> </a:t>
            </a:r>
            <a:r>
              <a:rPr sz="4000" spc="-95" dirty="0"/>
              <a:t>A</a:t>
            </a:r>
            <a:r>
              <a:rPr sz="4000" spc="-40" dirty="0"/>
              <a:t>r</a:t>
            </a:r>
            <a:r>
              <a:rPr sz="4000" spc="20" dirty="0"/>
              <a:t>t</a:t>
            </a:r>
            <a:r>
              <a:rPr sz="4000" dirty="0"/>
              <a:t>i</a:t>
            </a:r>
            <a:r>
              <a:rPr sz="4000" spc="25" dirty="0"/>
              <a:t>f</a:t>
            </a:r>
            <a:r>
              <a:rPr sz="4000" dirty="0"/>
              <a:t>i</a:t>
            </a:r>
            <a:r>
              <a:rPr sz="4000" spc="15" dirty="0"/>
              <a:t>c</a:t>
            </a:r>
            <a:r>
              <a:rPr sz="4000" dirty="0"/>
              <a:t>i</a:t>
            </a:r>
            <a:r>
              <a:rPr sz="4000" spc="15" dirty="0"/>
              <a:t>a</a:t>
            </a:r>
            <a:r>
              <a:rPr sz="4000" dirty="0"/>
              <a:t>l </a:t>
            </a:r>
            <a:r>
              <a:rPr sz="4000" spc="-65" dirty="0"/>
              <a:t>I</a:t>
            </a:r>
            <a:r>
              <a:rPr sz="4000" spc="-45" dirty="0"/>
              <a:t>n</a:t>
            </a:r>
            <a:r>
              <a:rPr sz="4000" spc="20" dirty="0"/>
              <a:t>t</a:t>
            </a:r>
            <a:r>
              <a:rPr sz="4000" spc="10" dirty="0"/>
              <a:t>e</a:t>
            </a:r>
            <a:r>
              <a:rPr sz="4000" dirty="0"/>
              <a:t>ll</a:t>
            </a:r>
            <a:r>
              <a:rPr sz="4000" spc="10" dirty="0"/>
              <a:t>i</a:t>
            </a:r>
            <a:r>
              <a:rPr sz="4000" spc="25" dirty="0"/>
              <a:t>g</a:t>
            </a:r>
            <a:r>
              <a:rPr sz="4000" spc="10" dirty="0"/>
              <a:t>e</a:t>
            </a:r>
            <a:r>
              <a:rPr sz="4000" spc="-45" dirty="0"/>
              <a:t>n</a:t>
            </a:r>
            <a:r>
              <a:rPr sz="4000" spc="10" dirty="0"/>
              <a:t>c</a:t>
            </a:r>
            <a:r>
              <a:rPr sz="4000" dirty="0"/>
              <a:t>e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56639" y="1737360"/>
            <a:ext cx="365760" cy="4653280"/>
          </a:xfrm>
          <a:custGeom>
            <a:avLst/>
            <a:gdLst/>
            <a:ahLst/>
            <a:cxnLst/>
            <a:rect l="l" t="t" r="r" b="b"/>
            <a:pathLst>
              <a:path w="365759" h="4653280">
                <a:moveTo>
                  <a:pt x="0" y="4653280"/>
                </a:moveTo>
                <a:lnTo>
                  <a:pt x="365759" y="4653280"/>
                </a:lnTo>
                <a:lnTo>
                  <a:pt x="365759" y="0"/>
                </a:lnTo>
                <a:lnTo>
                  <a:pt x="0" y="0"/>
                </a:lnTo>
                <a:lnTo>
                  <a:pt x="0" y="4653280"/>
                </a:lnTo>
                <a:close/>
              </a:path>
            </a:pathLst>
          </a:custGeom>
          <a:solidFill>
            <a:srgbClr val="A0C5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87017" y="3039275"/>
            <a:ext cx="330835" cy="20701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Arial Narrow"/>
                <a:cs typeface="Arial Narrow"/>
              </a:rPr>
              <a:t>T</a:t>
            </a:r>
            <a:r>
              <a:rPr sz="2400" b="1" spc="-35" dirty="0">
                <a:latin typeface="Arial Narrow"/>
                <a:cs typeface="Arial Narrow"/>
              </a:rPr>
              <a:t>YP</a:t>
            </a:r>
            <a:r>
              <a:rPr sz="2400" b="1" dirty="0">
                <a:latin typeface="Arial Narrow"/>
                <a:cs typeface="Arial Narrow"/>
              </a:rPr>
              <a:t>E</a:t>
            </a:r>
            <a:r>
              <a:rPr sz="2400" b="1" spc="55" dirty="0">
                <a:latin typeface="Arial Narrow"/>
                <a:cs typeface="Arial Narrow"/>
              </a:rPr>
              <a:t> </a:t>
            </a:r>
            <a:r>
              <a:rPr sz="2400" b="1" spc="-10" dirty="0">
                <a:latin typeface="Arial Narrow"/>
                <a:cs typeface="Arial Narrow"/>
              </a:rPr>
              <a:t>O</a:t>
            </a:r>
            <a:r>
              <a:rPr sz="2400" b="1" dirty="0">
                <a:latin typeface="Arial Narrow"/>
                <a:cs typeface="Arial Narrow"/>
              </a:rPr>
              <a:t>F</a:t>
            </a:r>
            <a:r>
              <a:rPr sz="2400" b="1" spc="10" dirty="0">
                <a:latin typeface="Arial Narrow"/>
                <a:cs typeface="Arial Narrow"/>
              </a:rPr>
              <a:t> </a:t>
            </a:r>
            <a:r>
              <a:rPr sz="2400" b="1" spc="15" dirty="0">
                <a:latin typeface="Arial Narrow"/>
                <a:cs typeface="Arial Narrow"/>
              </a:rPr>
              <a:t>C</a:t>
            </a:r>
            <a:r>
              <a:rPr sz="2400" b="1" dirty="0">
                <a:latin typeface="Arial Narrow"/>
                <a:cs typeface="Arial Narrow"/>
              </a:rPr>
              <a:t>L</a:t>
            </a:r>
            <a:r>
              <a:rPr sz="2400" b="1" spc="5" dirty="0">
                <a:latin typeface="Arial Narrow"/>
                <a:cs typeface="Arial Narrow"/>
              </a:rPr>
              <a:t>I</a:t>
            </a:r>
            <a:r>
              <a:rPr sz="2400" b="1" spc="-35" dirty="0">
                <a:latin typeface="Arial Narrow"/>
                <a:cs typeface="Arial Narrow"/>
              </a:rPr>
              <a:t>E</a:t>
            </a:r>
            <a:r>
              <a:rPr sz="2400" b="1" spc="15" dirty="0">
                <a:latin typeface="Arial Narrow"/>
                <a:cs typeface="Arial Narrow"/>
              </a:rPr>
              <a:t>N</a:t>
            </a:r>
            <a:r>
              <a:rPr sz="2400" b="1" dirty="0">
                <a:latin typeface="Arial Narrow"/>
                <a:cs typeface="Arial Narrow"/>
              </a:rPr>
              <a:t>T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83360" y="1737360"/>
            <a:ext cx="365760" cy="2306320"/>
          </a:xfrm>
          <a:custGeom>
            <a:avLst/>
            <a:gdLst/>
            <a:ahLst/>
            <a:cxnLst/>
            <a:rect l="l" t="t" r="r" b="b"/>
            <a:pathLst>
              <a:path w="365760" h="2306320">
                <a:moveTo>
                  <a:pt x="0" y="2306320"/>
                </a:moveTo>
                <a:lnTo>
                  <a:pt x="365759" y="2306320"/>
                </a:lnTo>
                <a:lnTo>
                  <a:pt x="365759" y="0"/>
                </a:lnTo>
                <a:lnTo>
                  <a:pt x="0" y="0"/>
                </a:lnTo>
                <a:lnTo>
                  <a:pt x="0" y="2306320"/>
                </a:lnTo>
                <a:close/>
              </a:path>
            </a:pathLst>
          </a:custGeom>
          <a:solidFill>
            <a:srgbClr val="C6DD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83360" y="4084320"/>
            <a:ext cx="365760" cy="2306320"/>
          </a:xfrm>
          <a:custGeom>
            <a:avLst/>
            <a:gdLst/>
            <a:ahLst/>
            <a:cxnLst/>
            <a:rect l="l" t="t" r="r" b="b"/>
            <a:pathLst>
              <a:path w="365760" h="2306320">
                <a:moveTo>
                  <a:pt x="0" y="2306319"/>
                </a:moveTo>
                <a:lnTo>
                  <a:pt x="365759" y="2306319"/>
                </a:lnTo>
                <a:lnTo>
                  <a:pt x="365759" y="0"/>
                </a:lnTo>
                <a:lnTo>
                  <a:pt x="0" y="0"/>
                </a:lnTo>
                <a:lnTo>
                  <a:pt x="0" y="2306319"/>
                </a:lnTo>
                <a:close/>
              </a:path>
            </a:pathLst>
          </a:custGeom>
          <a:solidFill>
            <a:srgbClr val="C6DD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32880" y="1737360"/>
            <a:ext cx="4572000" cy="2306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53200" y="4104640"/>
            <a:ext cx="4572000" cy="23063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48119" y="4099559"/>
            <a:ext cx="4582160" cy="2316480"/>
          </a:xfrm>
          <a:custGeom>
            <a:avLst/>
            <a:gdLst/>
            <a:ahLst/>
            <a:cxnLst/>
            <a:rect l="l" t="t" r="r" b="b"/>
            <a:pathLst>
              <a:path w="4582159" h="2316479">
                <a:moveTo>
                  <a:pt x="0" y="2316479"/>
                </a:moveTo>
                <a:lnTo>
                  <a:pt x="4582160" y="2316479"/>
                </a:lnTo>
                <a:lnTo>
                  <a:pt x="4582160" y="0"/>
                </a:lnTo>
                <a:lnTo>
                  <a:pt x="0" y="0"/>
                </a:lnTo>
                <a:lnTo>
                  <a:pt x="0" y="2316479"/>
                </a:lnTo>
                <a:close/>
              </a:path>
            </a:pathLst>
          </a:custGeom>
          <a:ln w="101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10079" y="1737360"/>
            <a:ext cx="4572000" cy="23063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10079" y="4114800"/>
            <a:ext cx="4572000" cy="23063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00" y="2641600"/>
            <a:ext cx="2413000" cy="5638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48319" y="2590800"/>
            <a:ext cx="1336040" cy="736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75880" y="2677160"/>
            <a:ext cx="2306320" cy="457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75880" y="2677160"/>
            <a:ext cx="2306320" cy="457200"/>
          </a:xfrm>
          <a:custGeom>
            <a:avLst/>
            <a:gdLst/>
            <a:ahLst/>
            <a:cxnLst/>
            <a:rect l="l" t="t" r="r" b="b"/>
            <a:pathLst>
              <a:path w="2306320" h="457200">
                <a:moveTo>
                  <a:pt x="0" y="457200"/>
                </a:moveTo>
                <a:lnTo>
                  <a:pt x="2306320" y="457200"/>
                </a:lnTo>
                <a:lnTo>
                  <a:pt x="230632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10170">
            <a:solidFill>
              <a:srgbClr val="2BBC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30159" y="4897120"/>
            <a:ext cx="2423159" cy="5638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53680" y="4846320"/>
            <a:ext cx="1945639" cy="7366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86040" y="4932679"/>
            <a:ext cx="2316479" cy="457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53920" y="2641600"/>
            <a:ext cx="3876039" cy="5638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64079" y="2590800"/>
            <a:ext cx="3906520" cy="7366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09800" y="2677160"/>
            <a:ext cx="3769360" cy="4572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09800" y="2677160"/>
            <a:ext cx="3769360" cy="457200"/>
          </a:xfrm>
          <a:custGeom>
            <a:avLst/>
            <a:gdLst/>
            <a:ahLst/>
            <a:cxnLst/>
            <a:rect l="l" t="t" r="r" b="b"/>
            <a:pathLst>
              <a:path w="3769360" h="457200">
                <a:moveTo>
                  <a:pt x="0" y="457200"/>
                </a:moveTo>
                <a:lnTo>
                  <a:pt x="3769360" y="457200"/>
                </a:lnTo>
                <a:lnTo>
                  <a:pt x="376936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10170">
            <a:solidFill>
              <a:srgbClr val="2BBC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513991" y="2631071"/>
            <a:ext cx="330835" cy="5384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15" dirty="0">
                <a:latin typeface="Arial Narrow"/>
                <a:cs typeface="Arial Narrow"/>
              </a:rPr>
              <a:t>A</a:t>
            </a:r>
            <a:r>
              <a:rPr sz="2400" b="1" spc="-35" dirty="0">
                <a:latin typeface="Arial Narrow"/>
                <a:cs typeface="Arial Narrow"/>
              </a:rPr>
              <a:t>P</a:t>
            </a:r>
            <a:r>
              <a:rPr sz="2400" b="1" dirty="0">
                <a:latin typeface="Arial Narrow"/>
                <a:cs typeface="Arial Narrow"/>
              </a:rPr>
              <a:t>P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13991" y="4839339"/>
            <a:ext cx="330835" cy="8096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Arial Narrow"/>
                <a:cs typeface="Arial Narrow"/>
              </a:rPr>
              <a:t>T</a:t>
            </a:r>
            <a:r>
              <a:rPr sz="2400" b="1" spc="15" dirty="0">
                <a:latin typeface="Arial Narrow"/>
                <a:cs typeface="Arial Narrow"/>
              </a:rPr>
              <a:t>H</a:t>
            </a:r>
            <a:r>
              <a:rPr sz="2400" b="1" spc="5" dirty="0">
                <a:latin typeface="Arial Narrow"/>
                <a:cs typeface="Arial Narrow"/>
              </a:rPr>
              <a:t>I</a:t>
            </a:r>
            <a:r>
              <a:rPr sz="2400" b="1" spc="15" dirty="0">
                <a:latin typeface="Arial Narrow"/>
                <a:cs typeface="Arial Narrow"/>
              </a:rPr>
              <a:t>N</a:t>
            </a:r>
            <a:r>
              <a:rPr sz="2400" b="1" dirty="0">
                <a:latin typeface="Arial Narrow"/>
                <a:cs typeface="Arial Narrow"/>
              </a:rPr>
              <a:t>G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686040" y="4932679"/>
            <a:ext cx="2316480" cy="457200"/>
          </a:xfrm>
          <a:prstGeom prst="rect">
            <a:avLst/>
          </a:prstGeom>
          <a:ln w="10170">
            <a:solidFill>
              <a:srgbClr val="2BBC2B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05130">
              <a:lnSpc>
                <a:spcPct val="100000"/>
              </a:lnSpc>
            </a:pPr>
            <a:r>
              <a:rPr sz="2400" b="1" spc="-165" dirty="0">
                <a:latin typeface="Arial"/>
                <a:cs typeface="Arial"/>
              </a:rPr>
              <a:t>V</a:t>
            </a:r>
            <a:r>
              <a:rPr sz="2400" b="1" spc="-30" dirty="0">
                <a:latin typeface="Arial"/>
                <a:cs typeface="Arial"/>
              </a:rPr>
              <a:t>oi</a:t>
            </a:r>
            <a:r>
              <a:rPr sz="2400" b="1" spc="20" dirty="0">
                <a:latin typeface="Arial"/>
                <a:cs typeface="Arial"/>
              </a:rPr>
              <a:t>ce</a:t>
            </a:r>
            <a:r>
              <a:rPr sz="2400" b="1" spc="-30" dirty="0">
                <a:latin typeface="Arial"/>
                <a:cs typeface="Arial"/>
              </a:rPr>
              <a:t>/</a:t>
            </a:r>
            <a:r>
              <a:rPr sz="2400" b="1" spc="-185" dirty="0">
                <a:latin typeface="Arial"/>
                <a:cs typeface="Arial"/>
              </a:rPr>
              <a:t>T</a:t>
            </a:r>
            <a:r>
              <a:rPr sz="2400" b="1" spc="20" dirty="0">
                <a:latin typeface="Arial"/>
                <a:cs typeface="Arial"/>
              </a:rPr>
              <a:t>ex</a:t>
            </a:r>
            <a:r>
              <a:rPr sz="2400" b="1" dirty="0"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255520" y="4978400"/>
            <a:ext cx="3876039" cy="5638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83839" y="4927600"/>
            <a:ext cx="2951480" cy="7366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311400" y="5013959"/>
            <a:ext cx="3769360" cy="45719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311400" y="5013959"/>
            <a:ext cx="3769360" cy="457200"/>
          </a:xfrm>
          <a:prstGeom prst="rect">
            <a:avLst/>
          </a:prstGeom>
          <a:ln w="10170">
            <a:solidFill>
              <a:srgbClr val="2BBC2B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0485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20" dirty="0">
                <a:latin typeface="Arial"/>
                <a:cs typeface="Arial"/>
              </a:rPr>
              <a:t>e</a:t>
            </a:r>
            <a:r>
              <a:rPr sz="2400" b="1" spc="-30" dirty="0">
                <a:latin typeface="Arial"/>
                <a:cs typeface="Arial"/>
              </a:rPr>
              <a:t>n</a:t>
            </a:r>
            <a:r>
              <a:rPr sz="2400" b="1" spc="20" dirty="0">
                <a:latin typeface="Arial"/>
                <a:cs typeface="Arial"/>
              </a:rPr>
              <a:t>s</a:t>
            </a:r>
            <a:r>
              <a:rPr sz="2400" b="1" spc="-30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25" dirty="0">
                <a:latin typeface="Arial"/>
                <a:cs typeface="Arial"/>
              </a:rPr>
              <a:t>N</a:t>
            </a:r>
            <a:r>
              <a:rPr sz="2400" b="1" spc="2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125" dirty="0">
                <a:latin typeface="Arial"/>
                <a:cs typeface="Arial"/>
              </a:rPr>
              <a:t>w</a:t>
            </a:r>
            <a:r>
              <a:rPr sz="2400" b="1" spc="-30" dirty="0">
                <a:latin typeface="Arial"/>
                <a:cs typeface="Arial"/>
              </a:rPr>
              <a:t>o</a:t>
            </a:r>
            <a:r>
              <a:rPr sz="2400" b="1" spc="20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k</a:t>
            </a:r>
            <a:endParaRPr sz="2400">
              <a:latin typeface="Arial"/>
              <a:cs typeface="Arial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32" name="object 3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©</a:t>
            </a:r>
            <a:r>
              <a:rPr spc="-10" dirty="0"/>
              <a:t> </a:t>
            </a:r>
            <a:r>
              <a:rPr spc="5" dirty="0"/>
              <a:t>2018</a:t>
            </a:r>
            <a:r>
              <a:rPr spc="-40" dirty="0"/>
              <a:t> </a:t>
            </a:r>
            <a:r>
              <a:rPr spc="5" dirty="0"/>
              <a:t>Ele</a:t>
            </a:r>
            <a:r>
              <a:rPr spc="40" dirty="0"/>
              <a:t>ct</a:t>
            </a:r>
            <a:r>
              <a:rPr spc="5" dirty="0"/>
              <a:t>ric</a:t>
            </a:r>
            <a:r>
              <a:rPr dirty="0"/>
              <a:t> </a:t>
            </a:r>
            <a:r>
              <a:rPr spc="5" dirty="0"/>
              <a:t>Po</a:t>
            </a:r>
            <a:r>
              <a:rPr spc="-35" dirty="0"/>
              <a:t>w</a:t>
            </a:r>
            <a:r>
              <a:rPr spc="5" dirty="0"/>
              <a:t>er</a:t>
            </a:r>
            <a:r>
              <a:rPr spc="-35" dirty="0"/>
              <a:t> </a:t>
            </a:r>
            <a:r>
              <a:rPr spc="45" dirty="0"/>
              <a:t>R</a:t>
            </a:r>
            <a:r>
              <a:rPr spc="5" dirty="0"/>
              <a:t>e</a:t>
            </a:r>
            <a:r>
              <a:rPr spc="40" dirty="0"/>
              <a:t>s</a:t>
            </a:r>
            <a:r>
              <a:rPr spc="-80" dirty="0"/>
              <a:t>e</a:t>
            </a:r>
            <a:r>
              <a:rPr spc="5" dirty="0"/>
              <a:t>ar</a:t>
            </a:r>
            <a:r>
              <a:rPr spc="40" dirty="0"/>
              <a:t>c</a:t>
            </a:r>
            <a:r>
              <a:rPr spc="5" dirty="0"/>
              <a:t>h</a:t>
            </a:r>
            <a:r>
              <a:rPr spc="-120" dirty="0"/>
              <a:t> </a:t>
            </a:r>
            <a:r>
              <a:rPr spc="35" dirty="0"/>
              <a:t>I</a:t>
            </a:r>
            <a:r>
              <a:rPr spc="5" dirty="0"/>
              <a:t>n</a:t>
            </a:r>
            <a:r>
              <a:rPr spc="40" dirty="0"/>
              <a:t>s</a:t>
            </a:r>
            <a:r>
              <a:rPr spc="-45" dirty="0"/>
              <a:t>t</a:t>
            </a:r>
            <a:r>
              <a:rPr dirty="0"/>
              <a:t>i</a:t>
            </a:r>
            <a:r>
              <a:rPr spc="-45" dirty="0"/>
              <a:t>t</a:t>
            </a:r>
            <a:r>
              <a:rPr spc="5" dirty="0"/>
              <a:t>u</a:t>
            </a:r>
            <a:r>
              <a:rPr spc="35" dirty="0"/>
              <a:t>t</a:t>
            </a:r>
            <a:r>
              <a:rPr spc="5" dirty="0"/>
              <a:t>e,</a:t>
            </a:r>
            <a:r>
              <a:rPr spc="-75" dirty="0"/>
              <a:t> </a:t>
            </a:r>
            <a:r>
              <a:rPr spc="35" dirty="0"/>
              <a:t>I</a:t>
            </a:r>
            <a:r>
              <a:rPr spc="5" dirty="0"/>
              <a:t>n</a:t>
            </a:r>
            <a:r>
              <a:rPr spc="-40" dirty="0"/>
              <a:t>c</a:t>
            </a:r>
            <a:r>
              <a:rPr dirty="0"/>
              <a:t>. </a:t>
            </a:r>
            <a:r>
              <a:rPr spc="5" dirty="0"/>
              <a:t>All</a:t>
            </a:r>
            <a:r>
              <a:rPr spc="-35" dirty="0"/>
              <a:t> </a:t>
            </a:r>
            <a:r>
              <a:rPr spc="5" dirty="0"/>
              <a:t>righ</a:t>
            </a:r>
            <a:r>
              <a:rPr spc="-45" dirty="0"/>
              <a:t>t</a:t>
            </a:r>
            <a:r>
              <a:rPr spc="5" dirty="0"/>
              <a:t>s</a:t>
            </a:r>
            <a:r>
              <a:rPr dirty="0"/>
              <a:t> </a:t>
            </a:r>
            <a:r>
              <a:rPr spc="5" dirty="0"/>
              <a:t>re</a:t>
            </a:r>
            <a:r>
              <a:rPr spc="40" dirty="0"/>
              <a:t>s</a:t>
            </a:r>
            <a:r>
              <a:rPr spc="-80" dirty="0"/>
              <a:t>e</a:t>
            </a:r>
            <a:r>
              <a:rPr dirty="0"/>
              <a:t>r</a:t>
            </a:r>
            <a:r>
              <a:rPr spc="40" dirty="0"/>
              <a:t>v</a:t>
            </a:r>
            <a:r>
              <a:rPr spc="5" dirty="0"/>
              <a:t>e</a:t>
            </a:r>
            <a:r>
              <a:rPr spc="-80" dirty="0"/>
              <a:t>d</a:t>
            </a:r>
            <a:r>
              <a:rPr dirty="0"/>
              <a:t>.</a:t>
            </a:r>
          </a:p>
        </p:txBody>
      </p:sp>
      <p:graphicFrame>
        <p:nvGraphicFramePr>
          <p:cNvPr id="23" name="object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634312"/>
              </p:ext>
            </p:extLst>
          </p:nvPr>
        </p:nvGraphicFramePr>
        <p:xfrm>
          <a:off x="1930401" y="1237391"/>
          <a:ext cx="9204958" cy="28672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82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82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387">
                <a:tc>
                  <a:txBody>
                    <a:bodyPr/>
                    <a:lstStyle/>
                    <a:p>
                      <a:pPr marL="1426845">
                        <a:lnSpc>
                          <a:spcPct val="100000"/>
                        </a:lnSpc>
                      </a:pPr>
                      <a:r>
                        <a:rPr sz="2400" b="1" spc="-35" dirty="0">
                          <a:latin typeface="Arial Narrow"/>
                          <a:cs typeface="Arial Narrow"/>
                        </a:rPr>
                        <a:t>S</a:t>
                      </a:r>
                      <a:r>
                        <a:rPr sz="2400" b="1" dirty="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2400" b="1" spc="10" dirty="0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2400" b="1" spc="15" dirty="0">
                          <a:latin typeface="Arial Narrow"/>
                          <a:cs typeface="Arial Narrow"/>
                        </a:rPr>
                        <a:t>UC</a:t>
                      </a:r>
                      <a:r>
                        <a:rPr sz="2400" b="1" dirty="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2400" b="1" spc="10" dirty="0">
                          <a:latin typeface="Arial Narrow"/>
                          <a:cs typeface="Arial Narrow"/>
                        </a:rPr>
                        <a:t>U</a:t>
                      </a:r>
                      <a:r>
                        <a:rPr sz="2400" b="1" spc="15" dirty="0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2400" b="1" spc="-35" dirty="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2400" b="1" dirty="0">
                          <a:latin typeface="Arial Narrow"/>
                          <a:cs typeface="Arial Narrow"/>
                        </a:rPr>
                        <a:t>D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B w="10170">
                      <a:solidFill>
                        <a:srgbClr val="000000"/>
                      </a:solidFill>
                      <a:prstDash val="solid"/>
                    </a:lnB>
                    <a:solidFill>
                      <a:srgbClr val="C6DDF0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5395">
                        <a:lnSpc>
                          <a:spcPct val="100000"/>
                        </a:lnSpc>
                      </a:pPr>
                      <a:r>
                        <a:rPr sz="2400" b="1" spc="15" dirty="0">
                          <a:latin typeface="Arial Narrow"/>
                          <a:cs typeface="Arial Narrow"/>
                        </a:rPr>
                        <a:t>UN</a:t>
                      </a:r>
                      <a:r>
                        <a:rPr sz="2400" b="1" spc="-35" dirty="0">
                          <a:latin typeface="Arial Narrow"/>
                          <a:cs typeface="Arial Narrow"/>
                        </a:rPr>
                        <a:t>S</a:t>
                      </a:r>
                      <a:r>
                        <a:rPr sz="2400" b="1" dirty="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2400" b="1" spc="10" dirty="0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2400" b="1" spc="15" dirty="0">
                          <a:latin typeface="Arial Narrow"/>
                          <a:cs typeface="Arial Narrow"/>
                        </a:rPr>
                        <a:t>UC</a:t>
                      </a:r>
                      <a:r>
                        <a:rPr sz="2400" b="1" dirty="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2400" b="1" spc="10" dirty="0">
                          <a:latin typeface="Arial Narrow"/>
                          <a:cs typeface="Arial Narrow"/>
                        </a:rPr>
                        <a:t>U</a:t>
                      </a:r>
                      <a:r>
                        <a:rPr sz="2400" b="1" spc="15" dirty="0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2400" b="1" spc="-35" dirty="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2400" b="1" dirty="0">
                          <a:latin typeface="Arial Narrow"/>
                          <a:cs typeface="Arial Narrow"/>
                        </a:rPr>
                        <a:t>D</a:t>
                      </a:r>
                      <a:endParaRPr sz="24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B w="10170">
                      <a:solidFill>
                        <a:srgbClr val="000000"/>
                      </a:solidFill>
                      <a:prstDash val="solid"/>
                    </a:lnB>
                    <a:solidFill>
                      <a:srgbClr val="C6D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3861">
                <a:tc>
                  <a:txBody>
                    <a:bodyPr/>
                    <a:lstStyle/>
                    <a:p>
                      <a:pPr marL="487680">
                        <a:lnSpc>
                          <a:spcPct val="100000"/>
                        </a:lnSpc>
                      </a:pPr>
                      <a:endParaRPr lang="en-US" sz="2400" b="1" spc="-30" dirty="0" smtClean="0">
                        <a:latin typeface="Arial"/>
                        <a:cs typeface="Arial"/>
                      </a:endParaRPr>
                    </a:p>
                    <a:p>
                      <a:pPr marL="487680">
                        <a:lnSpc>
                          <a:spcPct val="100000"/>
                        </a:lnSpc>
                      </a:pPr>
                      <a:endParaRPr lang="en-US" sz="2400" b="1" spc="-30" dirty="0" smtClean="0">
                        <a:latin typeface="Arial"/>
                        <a:cs typeface="Arial"/>
                      </a:endParaRPr>
                    </a:p>
                    <a:p>
                      <a:pPr marL="487680">
                        <a:lnSpc>
                          <a:spcPct val="100000"/>
                        </a:lnSpc>
                      </a:pPr>
                      <a:endParaRPr lang="en-US" sz="2400" b="1" spc="-30" dirty="0" smtClean="0">
                        <a:latin typeface="Arial"/>
                        <a:cs typeface="Arial"/>
                      </a:endParaRPr>
                    </a:p>
                    <a:p>
                      <a:pPr marL="487680">
                        <a:lnSpc>
                          <a:spcPct val="100000"/>
                        </a:lnSpc>
                      </a:pPr>
                      <a:r>
                        <a:rPr sz="2400" b="1" spc="-30" dirty="0" smtClean="0">
                          <a:latin typeface="Arial"/>
                          <a:cs typeface="Arial"/>
                        </a:rPr>
                        <a:t>Wo</a:t>
                      </a:r>
                      <a:r>
                        <a:rPr sz="2400" b="1" spc="20" dirty="0" smtClean="0">
                          <a:latin typeface="Arial"/>
                          <a:cs typeface="Arial"/>
                        </a:rPr>
                        <a:t>rk</a:t>
                      </a:r>
                      <a:r>
                        <a:rPr sz="2400" b="1" dirty="0" smtClean="0">
                          <a:latin typeface="Arial"/>
                          <a:cs typeface="Arial"/>
                        </a:rPr>
                        <a:t>f</a:t>
                      </a:r>
                      <a:r>
                        <a:rPr sz="2400" b="1" spc="-30" dirty="0" smtClean="0">
                          <a:latin typeface="Arial"/>
                          <a:cs typeface="Arial"/>
                        </a:rPr>
                        <a:t>lo</a:t>
                      </a:r>
                      <a:r>
                        <a:rPr sz="2400" b="1" spc="125" dirty="0" smtClean="0">
                          <a:latin typeface="Arial"/>
                          <a:cs typeface="Arial"/>
                        </a:rPr>
                        <a:t>w</a:t>
                      </a:r>
                      <a:r>
                        <a:rPr sz="2400" b="1" spc="-30" dirty="0" smtClean="0">
                          <a:latin typeface="Arial"/>
                          <a:cs typeface="Arial"/>
                        </a:rPr>
                        <a:t>/</a:t>
                      </a:r>
                      <a:r>
                        <a:rPr sz="2400" b="1" dirty="0" smtClean="0">
                          <a:latin typeface="Arial"/>
                          <a:cs typeface="Arial"/>
                        </a:rPr>
                        <a:t>P</a:t>
                      </a:r>
                      <a:r>
                        <a:rPr sz="2400" b="1" spc="20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2400" b="1" spc="-30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2400" b="1" spc="20" dirty="0" smtClean="0">
                          <a:latin typeface="Arial"/>
                          <a:cs typeface="Arial"/>
                        </a:rPr>
                        <a:t>cess</a:t>
                      </a:r>
                      <a:r>
                        <a:rPr sz="2400" b="1" spc="-30" dirty="0" smtClean="0">
                          <a:latin typeface="Arial"/>
                          <a:cs typeface="Arial"/>
                        </a:rPr>
                        <a:t>/W</a:t>
                      </a:r>
                      <a:r>
                        <a:rPr sz="2400" b="1" spc="2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2400" b="1" dirty="0" smtClean="0">
                          <a:latin typeface="Arial"/>
                          <a:cs typeface="Arial"/>
                        </a:rPr>
                        <a:t>b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70">
                      <a:solidFill>
                        <a:srgbClr val="000000"/>
                      </a:solidFill>
                      <a:prstDash val="solid"/>
                    </a:lnL>
                    <a:lnR w="10170">
                      <a:solidFill>
                        <a:srgbClr val="000000"/>
                      </a:solidFill>
                      <a:prstDash val="solid"/>
                    </a:lnR>
                    <a:lnT w="10170">
                      <a:solidFill>
                        <a:srgbClr val="000000"/>
                      </a:solidFill>
                      <a:prstDash val="solid"/>
                    </a:lnT>
                    <a:lnB w="101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70">
                      <a:solidFill>
                        <a:srgbClr val="000000"/>
                      </a:solidFill>
                      <a:prstDash val="solid"/>
                    </a:lnL>
                    <a:lnR w="1017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</a:pPr>
                      <a:endParaRPr lang="en-US" sz="2400" b="1" spc="-30" dirty="0" smtClean="0">
                        <a:latin typeface="Arial"/>
                        <a:cs typeface="Arial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</a:pPr>
                      <a:endParaRPr lang="en-US" sz="2400" b="1" spc="-30" dirty="0" smtClean="0">
                        <a:latin typeface="Arial"/>
                        <a:cs typeface="Arial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</a:pPr>
                      <a:endParaRPr lang="en-US" sz="2400" b="1" spc="-30" dirty="0" smtClean="0">
                        <a:latin typeface="Arial"/>
                        <a:cs typeface="Arial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2400" b="1" spc="-30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2400" b="1" spc="-60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2400" b="1" spc="1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2400" b="1" spc="-30" dirty="0" smtClean="0">
                          <a:latin typeface="Arial"/>
                          <a:cs typeface="Arial"/>
                        </a:rPr>
                        <a:t>g</a:t>
                      </a:r>
                      <a:r>
                        <a:rPr sz="2400" b="1" dirty="0" smtClean="0">
                          <a:latin typeface="Arial"/>
                          <a:cs typeface="Arial"/>
                        </a:rPr>
                        <a:t>e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170">
                      <a:solidFill>
                        <a:srgbClr val="000000"/>
                      </a:solidFill>
                      <a:prstDash val="solid"/>
                    </a:lnL>
                    <a:lnR w="10170">
                      <a:solidFill>
                        <a:srgbClr val="000000"/>
                      </a:solidFill>
                      <a:prstDash val="solid"/>
                    </a:lnR>
                    <a:lnT w="10170">
                      <a:solidFill>
                        <a:srgbClr val="000000"/>
                      </a:solidFill>
                      <a:prstDash val="solid"/>
                    </a:lnT>
                    <a:lnB w="1017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12615" y="2489199"/>
            <a:ext cx="5179695" cy="436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700" spc="5" dirty="0">
                <a:solidFill>
                  <a:srgbClr val="7E7E7E"/>
                </a:solidFill>
                <a:latin typeface="Arial"/>
                <a:cs typeface="Arial"/>
              </a:rPr>
              <a:t>re</a:t>
            </a:r>
            <a:r>
              <a:rPr sz="700" spc="40" dirty="0">
                <a:solidFill>
                  <a:srgbClr val="7E7E7E"/>
                </a:solidFill>
                <a:latin typeface="Arial"/>
                <a:cs typeface="Arial"/>
              </a:rPr>
              <a:t>s</a:t>
            </a:r>
            <a:r>
              <a:rPr sz="700" spc="-80" dirty="0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sz="700" dirty="0">
                <a:solidFill>
                  <a:srgbClr val="7E7E7E"/>
                </a:solidFill>
                <a:latin typeface="Arial"/>
                <a:cs typeface="Arial"/>
              </a:rPr>
              <a:t>r</a:t>
            </a:r>
            <a:r>
              <a:rPr sz="700" spc="40" dirty="0">
                <a:solidFill>
                  <a:srgbClr val="7E7E7E"/>
                </a:solidFill>
                <a:latin typeface="Arial"/>
                <a:cs typeface="Arial"/>
              </a:rPr>
              <a:t>v</a:t>
            </a:r>
            <a:r>
              <a:rPr sz="700" spc="5" dirty="0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sz="700" spc="-80" dirty="0">
                <a:solidFill>
                  <a:srgbClr val="7E7E7E"/>
                </a:solidFill>
                <a:latin typeface="Arial"/>
                <a:cs typeface="Arial"/>
              </a:rPr>
              <a:t>d</a:t>
            </a:r>
            <a:r>
              <a:rPr sz="700" dirty="0">
                <a:solidFill>
                  <a:srgbClr val="7E7E7E"/>
                </a:solidFill>
                <a:latin typeface="Arial"/>
                <a:cs typeface="Arial"/>
              </a:rPr>
              <a:t>.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71759" y="6492240"/>
            <a:ext cx="1554479" cy="284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772160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6319520" cy="68579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12000" y="2489199"/>
            <a:ext cx="5080000" cy="43687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91680" y="0"/>
            <a:ext cx="5080000" cy="30784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4766309" y="6643887"/>
            <a:ext cx="2233930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10" dirty="0">
                <a:solidFill>
                  <a:srgbClr val="7E7E7E"/>
                </a:solidFill>
                <a:latin typeface="Arial"/>
                <a:cs typeface="Arial"/>
              </a:rPr>
              <a:t>©</a:t>
            </a:r>
            <a:r>
              <a:rPr sz="7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7E7E7E"/>
                </a:solidFill>
                <a:latin typeface="Arial"/>
                <a:cs typeface="Arial"/>
              </a:rPr>
              <a:t>2018</a:t>
            </a:r>
            <a:r>
              <a:rPr sz="700" spc="-4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7E7E7E"/>
                </a:solidFill>
                <a:latin typeface="Arial"/>
                <a:cs typeface="Arial"/>
              </a:rPr>
              <a:t>Ele</a:t>
            </a:r>
            <a:r>
              <a:rPr sz="700" spc="40" dirty="0">
                <a:solidFill>
                  <a:srgbClr val="7E7E7E"/>
                </a:solidFill>
                <a:latin typeface="Arial"/>
                <a:cs typeface="Arial"/>
              </a:rPr>
              <a:t>ct</a:t>
            </a:r>
            <a:r>
              <a:rPr sz="700" spc="5" dirty="0">
                <a:solidFill>
                  <a:srgbClr val="7E7E7E"/>
                </a:solidFill>
                <a:latin typeface="Arial"/>
                <a:cs typeface="Arial"/>
              </a:rPr>
              <a:t>ric</a:t>
            </a:r>
            <a:r>
              <a:rPr sz="70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7E7E7E"/>
                </a:solidFill>
                <a:latin typeface="Arial"/>
                <a:cs typeface="Arial"/>
              </a:rPr>
              <a:t>Po</a:t>
            </a:r>
            <a:r>
              <a:rPr sz="700" spc="-35" dirty="0">
                <a:solidFill>
                  <a:srgbClr val="7E7E7E"/>
                </a:solidFill>
                <a:latin typeface="Arial"/>
                <a:cs typeface="Arial"/>
              </a:rPr>
              <a:t>w</a:t>
            </a:r>
            <a:r>
              <a:rPr sz="700" spc="5" dirty="0">
                <a:solidFill>
                  <a:srgbClr val="7E7E7E"/>
                </a:solidFill>
                <a:latin typeface="Arial"/>
                <a:cs typeface="Arial"/>
              </a:rPr>
              <a:t>er</a:t>
            </a:r>
            <a:r>
              <a:rPr sz="700" spc="-3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700" spc="45" dirty="0">
                <a:solidFill>
                  <a:srgbClr val="7E7E7E"/>
                </a:solidFill>
                <a:latin typeface="Arial"/>
                <a:cs typeface="Arial"/>
              </a:rPr>
              <a:t>R</a:t>
            </a:r>
            <a:r>
              <a:rPr sz="700" spc="5" dirty="0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sz="700" spc="40" dirty="0">
                <a:solidFill>
                  <a:srgbClr val="7E7E7E"/>
                </a:solidFill>
                <a:latin typeface="Arial"/>
                <a:cs typeface="Arial"/>
              </a:rPr>
              <a:t>s</a:t>
            </a:r>
            <a:r>
              <a:rPr sz="700" spc="-80" dirty="0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sz="700" spc="5" dirty="0">
                <a:solidFill>
                  <a:srgbClr val="7E7E7E"/>
                </a:solidFill>
                <a:latin typeface="Arial"/>
                <a:cs typeface="Arial"/>
              </a:rPr>
              <a:t>ar</a:t>
            </a:r>
            <a:r>
              <a:rPr sz="700" spc="40" dirty="0">
                <a:solidFill>
                  <a:srgbClr val="7E7E7E"/>
                </a:solidFill>
                <a:latin typeface="Arial"/>
                <a:cs typeface="Arial"/>
              </a:rPr>
              <a:t>c</a:t>
            </a:r>
            <a:r>
              <a:rPr sz="700" spc="5" dirty="0">
                <a:solidFill>
                  <a:srgbClr val="7E7E7E"/>
                </a:solidFill>
                <a:latin typeface="Arial"/>
                <a:cs typeface="Arial"/>
              </a:rPr>
              <a:t>h</a:t>
            </a:r>
            <a:r>
              <a:rPr sz="700" spc="-1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700" spc="35" dirty="0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sz="700" spc="5" dirty="0">
                <a:solidFill>
                  <a:srgbClr val="7E7E7E"/>
                </a:solidFill>
                <a:latin typeface="Arial"/>
                <a:cs typeface="Arial"/>
              </a:rPr>
              <a:t>n</a:t>
            </a:r>
            <a:r>
              <a:rPr sz="700" spc="40" dirty="0">
                <a:solidFill>
                  <a:srgbClr val="7E7E7E"/>
                </a:solidFill>
                <a:latin typeface="Arial"/>
                <a:cs typeface="Arial"/>
              </a:rPr>
              <a:t>s</a:t>
            </a:r>
            <a:r>
              <a:rPr sz="700" spc="-45" dirty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sz="700" dirty="0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sz="700" spc="-45" dirty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sz="700" spc="5" dirty="0">
                <a:solidFill>
                  <a:srgbClr val="7E7E7E"/>
                </a:solidFill>
                <a:latin typeface="Arial"/>
                <a:cs typeface="Arial"/>
              </a:rPr>
              <a:t>u</a:t>
            </a:r>
            <a:r>
              <a:rPr sz="700" spc="35" dirty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sz="700" spc="5" dirty="0">
                <a:solidFill>
                  <a:srgbClr val="7E7E7E"/>
                </a:solidFill>
                <a:latin typeface="Arial"/>
                <a:cs typeface="Arial"/>
              </a:rPr>
              <a:t>e,</a:t>
            </a:r>
            <a:r>
              <a:rPr sz="700" spc="-7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700" spc="35" dirty="0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sz="700" spc="5" dirty="0">
                <a:solidFill>
                  <a:srgbClr val="7E7E7E"/>
                </a:solidFill>
                <a:latin typeface="Arial"/>
                <a:cs typeface="Arial"/>
              </a:rPr>
              <a:t>n</a:t>
            </a:r>
            <a:r>
              <a:rPr sz="700" spc="-40" dirty="0">
                <a:solidFill>
                  <a:srgbClr val="7E7E7E"/>
                </a:solidFill>
                <a:latin typeface="Arial"/>
                <a:cs typeface="Arial"/>
              </a:rPr>
              <a:t>c</a:t>
            </a:r>
            <a:r>
              <a:rPr sz="700" dirty="0">
                <a:solidFill>
                  <a:srgbClr val="7E7E7E"/>
                </a:solidFill>
                <a:latin typeface="Arial"/>
                <a:cs typeface="Arial"/>
              </a:rPr>
              <a:t>. </a:t>
            </a:r>
            <a:r>
              <a:rPr sz="700" spc="5" dirty="0">
                <a:solidFill>
                  <a:srgbClr val="7E7E7E"/>
                </a:solidFill>
                <a:latin typeface="Arial"/>
                <a:cs typeface="Arial"/>
              </a:rPr>
              <a:t>All</a:t>
            </a:r>
            <a:r>
              <a:rPr sz="700" spc="-3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7E7E7E"/>
                </a:solidFill>
                <a:latin typeface="Arial"/>
                <a:cs typeface="Arial"/>
              </a:rPr>
              <a:t>righ</a:t>
            </a:r>
            <a:r>
              <a:rPr sz="700" spc="-45" dirty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sz="700" spc="5" dirty="0">
                <a:solidFill>
                  <a:srgbClr val="7E7E7E"/>
                </a:solidFill>
                <a:latin typeface="Arial"/>
                <a:cs typeface="Arial"/>
              </a:rPr>
              <a:t>s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20" dirty="0"/>
              <a:t>E</a:t>
            </a:r>
            <a:r>
              <a:rPr spc="-120" dirty="0"/>
              <a:t>n</a:t>
            </a:r>
            <a:r>
              <a:rPr spc="-20" dirty="0"/>
              <a:t>e</a:t>
            </a:r>
            <a:r>
              <a:rPr spc="30" dirty="0"/>
              <a:t>r</a:t>
            </a:r>
            <a:r>
              <a:rPr spc="-40" dirty="0"/>
              <a:t>g</a:t>
            </a:r>
            <a:r>
              <a:rPr dirty="0"/>
              <a:t>y</a:t>
            </a:r>
            <a:r>
              <a:rPr spc="125" dirty="0"/>
              <a:t> </a:t>
            </a:r>
            <a:r>
              <a:rPr spc="-20" dirty="0"/>
              <a:t>a</a:t>
            </a:r>
            <a:r>
              <a:rPr spc="-120" dirty="0"/>
              <a:t>n</a:t>
            </a:r>
            <a:r>
              <a:rPr dirty="0"/>
              <a:t>d</a:t>
            </a:r>
            <a:r>
              <a:rPr spc="110" dirty="0"/>
              <a:t> </a:t>
            </a:r>
            <a:r>
              <a:rPr dirty="0"/>
              <a:t>U</a:t>
            </a:r>
            <a:r>
              <a:rPr spc="-20" dirty="0"/>
              <a:t>t</a:t>
            </a:r>
            <a:r>
              <a:rPr spc="-10" dirty="0"/>
              <a:t>ili</a:t>
            </a:r>
            <a:r>
              <a:rPr spc="-30" dirty="0"/>
              <a:t>t</a:t>
            </a:r>
            <a:r>
              <a:rPr dirty="0"/>
              <a:t>y</a:t>
            </a:r>
            <a:r>
              <a:rPr spc="45" dirty="0"/>
              <a:t> </a:t>
            </a:r>
            <a:r>
              <a:rPr dirty="0"/>
              <a:t>C</a:t>
            </a:r>
            <a:r>
              <a:rPr spc="-30" dirty="0"/>
              <a:t>o</a:t>
            </a:r>
            <a:r>
              <a:rPr spc="-120" dirty="0"/>
              <a:t>n</a:t>
            </a:r>
            <a:r>
              <a:rPr spc="-20" dirty="0"/>
              <a:t>s</a:t>
            </a:r>
            <a:r>
              <a:rPr spc="-10" dirty="0"/>
              <a:t>i</a:t>
            </a:r>
            <a:r>
              <a:rPr spc="-40" dirty="0"/>
              <a:t>d</a:t>
            </a:r>
            <a:r>
              <a:rPr spc="-20" dirty="0"/>
              <a:t>e</a:t>
            </a:r>
            <a:r>
              <a:rPr spc="30" dirty="0"/>
              <a:t>r</a:t>
            </a:r>
            <a:r>
              <a:rPr spc="-20" dirty="0"/>
              <a:t>a</a:t>
            </a:r>
            <a:r>
              <a:rPr spc="-30" dirty="0"/>
              <a:t>t</a:t>
            </a:r>
            <a:r>
              <a:rPr spc="-10" dirty="0"/>
              <a:t>i</a:t>
            </a:r>
            <a:r>
              <a:rPr spc="-40" dirty="0"/>
              <a:t>o</a:t>
            </a:r>
            <a:r>
              <a:rPr spc="-120" dirty="0"/>
              <a:t>n</a:t>
            </a:r>
            <a:r>
              <a:rPr dirty="0"/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1173480" y="919480"/>
            <a:ext cx="10932160" cy="2255520"/>
          </a:xfrm>
          <a:custGeom>
            <a:avLst/>
            <a:gdLst/>
            <a:ahLst/>
            <a:cxnLst/>
            <a:rect l="l" t="t" r="r" b="b"/>
            <a:pathLst>
              <a:path w="10932160" h="2255520">
                <a:moveTo>
                  <a:pt x="0" y="248412"/>
                </a:moveTo>
                <a:lnTo>
                  <a:pt x="3252" y="208126"/>
                </a:lnTo>
                <a:lnTo>
                  <a:pt x="12667" y="169907"/>
                </a:lnTo>
                <a:lnTo>
                  <a:pt x="27733" y="134267"/>
                </a:lnTo>
                <a:lnTo>
                  <a:pt x="47938" y="101717"/>
                </a:lnTo>
                <a:lnTo>
                  <a:pt x="72771" y="72771"/>
                </a:lnTo>
                <a:lnTo>
                  <a:pt x="101717" y="47938"/>
                </a:lnTo>
                <a:lnTo>
                  <a:pt x="134267" y="27733"/>
                </a:lnTo>
                <a:lnTo>
                  <a:pt x="169907" y="12667"/>
                </a:lnTo>
                <a:lnTo>
                  <a:pt x="208126" y="3252"/>
                </a:lnTo>
                <a:lnTo>
                  <a:pt x="248411" y="0"/>
                </a:lnTo>
                <a:lnTo>
                  <a:pt x="10683748" y="0"/>
                </a:lnTo>
                <a:lnTo>
                  <a:pt x="10724033" y="3252"/>
                </a:lnTo>
                <a:lnTo>
                  <a:pt x="10762252" y="12667"/>
                </a:lnTo>
                <a:lnTo>
                  <a:pt x="10797892" y="27733"/>
                </a:lnTo>
                <a:lnTo>
                  <a:pt x="10830442" y="47938"/>
                </a:lnTo>
                <a:lnTo>
                  <a:pt x="10859389" y="72771"/>
                </a:lnTo>
                <a:lnTo>
                  <a:pt x="10884221" y="101717"/>
                </a:lnTo>
                <a:lnTo>
                  <a:pt x="10904426" y="134267"/>
                </a:lnTo>
                <a:lnTo>
                  <a:pt x="10919492" y="169907"/>
                </a:lnTo>
                <a:lnTo>
                  <a:pt x="10928907" y="208126"/>
                </a:lnTo>
                <a:lnTo>
                  <a:pt x="10932160" y="248412"/>
                </a:lnTo>
                <a:lnTo>
                  <a:pt x="10932160" y="2007108"/>
                </a:lnTo>
                <a:lnTo>
                  <a:pt x="10928907" y="2047393"/>
                </a:lnTo>
                <a:lnTo>
                  <a:pt x="10919492" y="2085612"/>
                </a:lnTo>
                <a:lnTo>
                  <a:pt x="10904426" y="2121252"/>
                </a:lnTo>
                <a:lnTo>
                  <a:pt x="10884221" y="2153802"/>
                </a:lnTo>
                <a:lnTo>
                  <a:pt x="10859389" y="2182749"/>
                </a:lnTo>
                <a:lnTo>
                  <a:pt x="10830442" y="2207581"/>
                </a:lnTo>
                <a:lnTo>
                  <a:pt x="10797892" y="2227786"/>
                </a:lnTo>
                <a:lnTo>
                  <a:pt x="10762252" y="2242852"/>
                </a:lnTo>
                <a:lnTo>
                  <a:pt x="10724033" y="2252267"/>
                </a:lnTo>
                <a:lnTo>
                  <a:pt x="10683748" y="2255520"/>
                </a:lnTo>
                <a:lnTo>
                  <a:pt x="248411" y="2255520"/>
                </a:lnTo>
                <a:lnTo>
                  <a:pt x="208126" y="2252267"/>
                </a:lnTo>
                <a:lnTo>
                  <a:pt x="169907" y="2242852"/>
                </a:lnTo>
                <a:lnTo>
                  <a:pt x="134267" y="2227786"/>
                </a:lnTo>
                <a:lnTo>
                  <a:pt x="101717" y="2207581"/>
                </a:lnTo>
                <a:lnTo>
                  <a:pt x="72771" y="2182749"/>
                </a:lnTo>
                <a:lnTo>
                  <a:pt x="47938" y="2153802"/>
                </a:lnTo>
                <a:lnTo>
                  <a:pt x="27733" y="2121252"/>
                </a:lnTo>
                <a:lnTo>
                  <a:pt x="12667" y="2085612"/>
                </a:lnTo>
                <a:lnTo>
                  <a:pt x="3252" y="2047393"/>
                </a:lnTo>
                <a:lnTo>
                  <a:pt x="0" y="2007108"/>
                </a:lnTo>
                <a:lnTo>
                  <a:pt x="0" y="248412"/>
                </a:lnTo>
                <a:close/>
              </a:path>
            </a:pathLst>
          </a:custGeom>
          <a:ln w="30480">
            <a:solidFill>
              <a:srgbClr val="006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3480" y="4099559"/>
            <a:ext cx="10932160" cy="2235200"/>
          </a:xfrm>
          <a:custGeom>
            <a:avLst/>
            <a:gdLst/>
            <a:ahLst/>
            <a:cxnLst/>
            <a:rect l="l" t="t" r="r" b="b"/>
            <a:pathLst>
              <a:path w="10932160" h="2235200">
                <a:moveTo>
                  <a:pt x="0" y="246252"/>
                </a:moveTo>
                <a:lnTo>
                  <a:pt x="3222" y="206305"/>
                </a:lnTo>
                <a:lnTo>
                  <a:pt x="12552" y="168412"/>
                </a:lnTo>
                <a:lnTo>
                  <a:pt x="27483" y="133078"/>
                </a:lnTo>
                <a:lnTo>
                  <a:pt x="59272" y="85987"/>
                </a:lnTo>
                <a:lnTo>
                  <a:pt x="100812" y="47508"/>
                </a:lnTo>
                <a:lnTo>
                  <a:pt x="150393" y="19349"/>
                </a:lnTo>
                <a:lnTo>
                  <a:pt x="187070" y="7155"/>
                </a:lnTo>
                <a:lnTo>
                  <a:pt x="226054" y="816"/>
                </a:lnTo>
                <a:lnTo>
                  <a:pt x="246253" y="0"/>
                </a:lnTo>
                <a:lnTo>
                  <a:pt x="10685907" y="0"/>
                </a:lnTo>
                <a:lnTo>
                  <a:pt x="10725854" y="3222"/>
                </a:lnTo>
                <a:lnTo>
                  <a:pt x="10763747" y="12552"/>
                </a:lnTo>
                <a:lnTo>
                  <a:pt x="10799081" y="27483"/>
                </a:lnTo>
                <a:lnTo>
                  <a:pt x="10846172" y="59272"/>
                </a:lnTo>
                <a:lnTo>
                  <a:pt x="10884651" y="100812"/>
                </a:lnTo>
                <a:lnTo>
                  <a:pt x="10912810" y="150393"/>
                </a:lnTo>
                <a:lnTo>
                  <a:pt x="10925004" y="187070"/>
                </a:lnTo>
                <a:lnTo>
                  <a:pt x="10931343" y="226054"/>
                </a:lnTo>
                <a:lnTo>
                  <a:pt x="10932160" y="246252"/>
                </a:lnTo>
                <a:lnTo>
                  <a:pt x="10932160" y="1988972"/>
                </a:lnTo>
                <a:lnTo>
                  <a:pt x="10928937" y="2028912"/>
                </a:lnTo>
                <a:lnTo>
                  <a:pt x="10919607" y="2066800"/>
                </a:lnTo>
                <a:lnTo>
                  <a:pt x="10904676" y="2102129"/>
                </a:lnTo>
                <a:lnTo>
                  <a:pt x="10872887" y="2149216"/>
                </a:lnTo>
                <a:lnTo>
                  <a:pt x="10831347" y="2187693"/>
                </a:lnTo>
                <a:lnTo>
                  <a:pt x="10781766" y="2215850"/>
                </a:lnTo>
                <a:lnTo>
                  <a:pt x="10745089" y="2228044"/>
                </a:lnTo>
                <a:lnTo>
                  <a:pt x="10706105" y="2234383"/>
                </a:lnTo>
                <a:lnTo>
                  <a:pt x="10685907" y="2235200"/>
                </a:lnTo>
                <a:lnTo>
                  <a:pt x="246253" y="2235200"/>
                </a:lnTo>
                <a:lnTo>
                  <a:pt x="206305" y="2231977"/>
                </a:lnTo>
                <a:lnTo>
                  <a:pt x="168412" y="2222647"/>
                </a:lnTo>
                <a:lnTo>
                  <a:pt x="133078" y="2207717"/>
                </a:lnTo>
                <a:lnTo>
                  <a:pt x="85987" y="2175929"/>
                </a:lnTo>
                <a:lnTo>
                  <a:pt x="47508" y="2134392"/>
                </a:lnTo>
                <a:lnTo>
                  <a:pt x="19349" y="2084816"/>
                </a:lnTo>
                <a:lnTo>
                  <a:pt x="7155" y="2048144"/>
                </a:lnTo>
                <a:lnTo>
                  <a:pt x="816" y="2009167"/>
                </a:lnTo>
                <a:lnTo>
                  <a:pt x="0" y="1988972"/>
                </a:lnTo>
                <a:lnTo>
                  <a:pt x="0" y="246252"/>
                </a:lnTo>
                <a:close/>
              </a:path>
            </a:pathLst>
          </a:custGeom>
          <a:ln w="30480">
            <a:solidFill>
              <a:srgbClr val="4F8A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65400" y="4180840"/>
            <a:ext cx="2032000" cy="1402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65400" y="4180840"/>
            <a:ext cx="2032000" cy="1402080"/>
          </a:xfrm>
          <a:custGeom>
            <a:avLst/>
            <a:gdLst/>
            <a:ahLst/>
            <a:cxnLst/>
            <a:rect l="l" t="t" r="r" b="b"/>
            <a:pathLst>
              <a:path w="2032000" h="1402079">
                <a:moveTo>
                  <a:pt x="0" y="233680"/>
                </a:moveTo>
                <a:lnTo>
                  <a:pt x="6792" y="177532"/>
                </a:lnTo>
                <a:lnTo>
                  <a:pt x="26087" y="126302"/>
                </a:lnTo>
                <a:lnTo>
                  <a:pt x="56259" y="81614"/>
                </a:lnTo>
                <a:lnTo>
                  <a:pt x="95682" y="45094"/>
                </a:lnTo>
                <a:lnTo>
                  <a:pt x="142732" y="18367"/>
                </a:lnTo>
                <a:lnTo>
                  <a:pt x="195782" y="3059"/>
                </a:lnTo>
                <a:lnTo>
                  <a:pt x="233680" y="0"/>
                </a:lnTo>
                <a:lnTo>
                  <a:pt x="1798320" y="0"/>
                </a:lnTo>
                <a:lnTo>
                  <a:pt x="1854467" y="6792"/>
                </a:lnTo>
                <a:lnTo>
                  <a:pt x="1905697" y="26087"/>
                </a:lnTo>
                <a:lnTo>
                  <a:pt x="1950385" y="56259"/>
                </a:lnTo>
                <a:lnTo>
                  <a:pt x="1986905" y="95682"/>
                </a:lnTo>
                <a:lnTo>
                  <a:pt x="2013632" y="142732"/>
                </a:lnTo>
                <a:lnTo>
                  <a:pt x="2028940" y="195782"/>
                </a:lnTo>
                <a:lnTo>
                  <a:pt x="2032000" y="233680"/>
                </a:lnTo>
                <a:lnTo>
                  <a:pt x="2032000" y="1168400"/>
                </a:lnTo>
                <a:lnTo>
                  <a:pt x="2025207" y="1224547"/>
                </a:lnTo>
                <a:lnTo>
                  <a:pt x="2005912" y="1275777"/>
                </a:lnTo>
                <a:lnTo>
                  <a:pt x="1975740" y="1320465"/>
                </a:lnTo>
                <a:lnTo>
                  <a:pt x="1936317" y="1356985"/>
                </a:lnTo>
                <a:lnTo>
                  <a:pt x="1889267" y="1383712"/>
                </a:lnTo>
                <a:lnTo>
                  <a:pt x="1836217" y="1399020"/>
                </a:lnTo>
                <a:lnTo>
                  <a:pt x="1798320" y="1402080"/>
                </a:lnTo>
                <a:lnTo>
                  <a:pt x="233680" y="1402080"/>
                </a:lnTo>
                <a:lnTo>
                  <a:pt x="177532" y="1395287"/>
                </a:lnTo>
                <a:lnTo>
                  <a:pt x="126302" y="1375992"/>
                </a:lnTo>
                <a:lnTo>
                  <a:pt x="81614" y="1345820"/>
                </a:lnTo>
                <a:lnTo>
                  <a:pt x="45094" y="1306397"/>
                </a:lnTo>
                <a:lnTo>
                  <a:pt x="18367" y="1259347"/>
                </a:lnTo>
                <a:lnTo>
                  <a:pt x="3059" y="1206297"/>
                </a:lnTo>
                <a:lnTo>
                  <a:pt x="0" y="1168400"/>
                </a:lnTo>
                <a:lnTo>
                  <a:pt x="0" y="233680"/>
                </a:lnTo>
                <a:close/>
              </a:path>
            </a:pathLst>
          </a:custGeom>
          <a:ln w="304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833751" y="5734414"/>
            <a:ext cx="1470025" cy="59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65760">
              <a:lnSpc>
                <a:spcPts val="2240"/>
              </a:lnSpc>
            </a:pPr>
            <a:r>
              <a:rPr sz="2250" spc="0" dirty="0">
                <a:latin typeface="Arial"/>
                <a:cs typeface="Arial"/>
              </a:rPr>
              <a:t>A</a:t>
            </a:r>
            <a:r>
              <a:rPr sz="2250" spc="-15" dirty="0">
                <a:latin typeface="Arial"/>
                <a:cs typeface="Arial"/>
              </a:rPr>
              <a:t>ss</a:t>
            </a:r>
            <a:r>
              <a:rPr sz="2250" spc="-60" dirty="0">
                <a:latin typeface="Arial"/>
                <a:cs typeface="Arial"/>
              </a:rPr>
              <a:t>e</a:t>
            </a:r>
            <a:r>
              <a:rPr sz="2250" spc="-10" dirty="0">
                <a:latin typeface="Arial"/>
                <a:cs typeface="Arial"/>
              </a:rPr>
              <a:t>t </a:t>
            </a:r>
            <a:r>
              <a:rPr sz="2250" spc="0" dirty="0">
                <a:latin typeface="Arial"/>
                <a:cs typeface="Arial"/>
              </a:rPr>
              <a:t>I</a:t>
            </a:r>
            <a:r>
              <a:rPr sz="2250" spc="15" dirty="0">
                <a:latin typeface="Arial"/>
                <a:cs typeface="Arial"/>
              </a:rPr>
              <a:t>n</a:t>
            </a:r>
            <a:r>
              <a:rPr sz="2250" spc="-15" dirty="0">
                <a:latin typeface="Arial"/>
                <a:cs typeface="Arial"/>
              </a:rPr>
              <a:t>s</a:t>
            </a:r>
            <a:r>
              <a:rPr sz="2250" spc="15" dirty="0">
                <a:latin typeface="Arial"/>
                <a:cs typeface="Arial"/>
              </a:rPr>
              <a:t>p</a:t>
            </a:r>
            <a:r>
              <a:rPr sz="2250" spc="-60" dirty="0">
                <a:latin typeface="Arial"/>
                <a:cs typeface="Arial"/>
              </a:rPr>
              <a:t>e</a:t>
            </a:r>
            <a:r>
              <a:rPr sz="2250" spc="-15" dirty="0">
                <a:latin typeface="Arial"/>
                <a:cs typeface="Arial"/>
              </a:rPr>
              <a:t>c</a:t>
            </a:r>
            <a:r>
              <a:rPr sz="2250" spc="0" dirty="0">
                <a:latin typeface="Arial"/>
                <a:cs typeface="Arial"/>
              </a:rPr>
              <a:t>t</a:t>
            </a:r>
            <a:r>
              <a:rPr sz="2250" spc="-25" dirty="0">
                <a:latin typeface="Arial"/>
                <a:cs typeface="Arial"/>
              </a:rPr>
              <a:t>i</a:t>
            </a:r>
            <a:r>
              <a:rPr sz="2250" spc="-60" dirty="0">
                <a:latin typeface="Arial"/>
                <a:cs typeface="Arial"/>
              </a:rPr>
              <a:t>o</a:t>
            </a:r>
            <a:r>
              <a:rPr sz="2250" spc="15" dirty="0">
                <a:latin typeface="Arial"/>
                <a:cs typeface="Arial"/>
              </a:rPr>
              <a:t>n</a:t>
            </a:r>
            <a:r>
              <a:rPr sz="2250" spc="-15" dirty="0">
                <a:latin typeface="Arial"/>
                <a:cs typeface="Arial"/>
              </a:rPr>
              <a:t>s</a:t>
            </a:r>
            <a:endParaRPr sz="22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00600" y="4180840"/>
            <a:ext cx="2032000" cy="14020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00600" y="4180840"/>
            <a:ext cx="2032000" cy="1402080"/>
          </a:xfrm>
          <a:custGeom>
            <a:avLst/>
            <a:gdLst/>
            <a:ahLst/>
            <a:cxnLst/>
            <a:rect l="l" t="t" r="r" b="b"/>
            <a:pathLst>
              <a:path w="2032000" h="1402079">
                <a:moveTo>
                  <a:pt x="0" y="233680"/>
                </a:moveTo>
                <a:lnTo>
                  <a:pt x="6792" y="177532"/>
                </a:lnTo>
                <a:lnTo>
                  <a:pt x="26087" y="126302"/>
                </a:lnTo>
                <a:lnTo>
                  <a:pt x="56259" y="81614"/>
                </a:lnTo>
                <a:lnTo>
                  <a:pt x="95682" y="45094"/>
                </a:lnTo>
                <a:lnTo>
                  <a:pt x="142732" y="18367"/>
                </a:lnTo>
                <a:lnTo>
                  <a:pt x="195782" y="3059"/>
                </a:lnTo>
                <a:lnTo>
                  <a:pt x="233679" y="0"/>
                </a:lnTo>
                <a:lnTo>
                  <a:pt x="1798320" y="0"/>
                </a:lnTo>
                <a:lnTo>
                  <a:pt x="1854467" y="6792"/>
                </a:lnTo>
                <a:lnTo>
                  <a:pt x="1905697" y="26087"/>
                </a:lnTo>
                <a:lnTo>
                  <a:pt x="1950385" y="56259"/>
                </a:lnTo>
                <a:lnTo>
                  <a:pt x="1986905" y="95682"/>
                </a:lnTo>
                <a:lnTo>
                  <a:pt x="2013632" y="142732"/>
                </a:lnTo>
                <a:lnTo>
                  <a:pt x="2028940" y="195782"/>
                </a:lnTo>
                <a:lnTo>
                  <a:pt x="2032000" y="233680"/>
                </a:lnTo>
                <a:lnTo>
                  <a:pt x="2032000" y="1168400"/>
                </a:lnTo>
                <a:lnTo>
                  <a:pt x="2025207" y="1224547"/>
                </a:lnTo>
                <a:lnTo>
                  <a:pt x="2005912" y="1275777"/>
                </a:lnTo>
                <a:lnTo>
                  <a:pt x="1975740" y="1320465"/>
                </a:lnTo>
                <a:lnTo>
                  <a:pt x="1936317" y="1356985"/>
                </a:lnTo>
                <a:lnTo>
                  <a:pt x="1889267" y="1383712"/>
                </a:lnTo>
                <a:lnTo>
                  <a:pt x="1836217" y="1399020"/>
                </a:lnTo>
                <a:lnTo>
                  <a:pt x="1798320" y="1402080"/>
                </a:lnTo>
                <a:lnTo>
                  <a:pt x="233679" y="1402080"/>
                </a:lnTo>
                <a:lnTo>
                  <a:pt x="177532" y="1395287"/>
                </a:lnTo>
                <a:lnTo>
                  <a:pt x="126302" y="1375992"/>
                </a:lnTo>
                <a:lnTo>
                  <a:pt x="81614" y="1345820"/>
                </a:lnTo>
                <a:lnTo>
                  <a:pt x="45094" y="1306397"/>
                </a:lnTo>
                <a:lnTo>
                  <a:pt x="18367" y="1259347"/>
                </a:lnTo>
                <a:lnTo>
                  <a:pt x="3059" y="1206297"/>
                </a:lnTo>
                <a:lnTo>
                  <a:pt x="0" y="1168400"/>
                </a:lnTo>
                <a:lnTo>
                  <a:pt x="0" y="233680"/>
                </a:lnTo>
                <a:close/>
              </a:path>
            </a:pathLst>
          </a:custGeom>
          <a:ln w="304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971796" y="5734414"/>
            <a:ext cx="1678939" cy="59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61925">
              <a:lnSpc>
                <a:spcPts val="2240"/>
              </a:lnSpc>
            </a:pPr>
            <a:r>
              <a:rPr sz="2250" spc="-150" dirty="0">
                <a:latin typeface="Arial"/>
                <a:cs typeface="Arial"/>
              </a:rPr>
              <a:t>V</a:t>
            </a:r>
            <a:r>
              <a:rPr sz="2250" spc="-60" dirty="0">
                <a:latin typeface="Arial"/>
                <a:cs typeface="Arial"/>
              </a:rPr>
              <a:t>e</a:t>
            </a:r>
            <a:r>
              <a:rPr sz="2250" spc="15" dirty="0">
                <a:latin typeface="Arial"/>
                <a:cs typeface="Arial"/>
              </a:rPr>
              <a:t>g</a:t>
            </a:r>
            <a:r>
              <a:rPr sz="2250" spc="-60" dirty="0">
                <a:latin typeface="Arial"/>
                <a:cs typeface="Arial"/>
              </a:rPr>
              <a:t>e</a:t>
            </a:r>
            <a:r>
              <a:rPr sz="2250" dirty="0">
                <a:latin typeface="Arial"/>
                <a:cs typeface="Arial"/>
              </a:rPr>
              <a:t>t</a:t>
            </a:r>
            <a:r>
              <a:rPr sz="2250" spc="-60" dirty="0">
                <a:latin typeface="Arial"/>
                <a:cs typeface="Arial"/>
              </a:rPr>
              <a:t>a</a:t>
            </a:r>
            <a:r>
              <a:rPr sz="2250" dirty="0">
                <a:latin typeface="Arial"/>
                <a:cs typeface="Arial"/>
              </a:rPr>
              <a:t>t</a:t>
            </a:r>
            <a:r>
              <a:rPr sz="2250" spc="-25" dirty="0">
                <a:latin typeface="Arial"/>
                <a:cs typeface="Arial"/>
              </a:rPr>
              <a:t>i</a:t>
            </a:r>
            <a:r>
              <a:rPr sz="2250" spc="-60" dirty="0">
                <a:latin typeface="Arial"/>
                <a:cs typeface="Arial"/>
              </a:rPr>
              <a:t>o</a:t>
            </a:r>
            <a:r>
              <a:rPr sz="2250" spc="-15" dirty="0">
                <a:latin typeface="Arial"/>
                <a:cs typeface="Arial"/>
              </a:rPr>
              <a:t>n</a:t>
            </a:r>
            <a:r>
              <a:rPr sz="2250" spc="-10" dirty="0">
                <a:latin typeface="Arial"/>
                <a:cs typeface="Arial"/>
              </a:rPr>
              <a:t> </a:t>
            </a:r>
            <a:r>
              <a:rPr sz="2250" spc="-50" dirty="0">
                <a:latin typeface="Arial"/>
                <a:cs typeface="Arial"/>
              </a:rPr>
              <a:t>M</a:t>
            </a:r>
            <a:r>
              <a:rPr sz="2250" spc="-65" dirty="0">
                <a:latin typeface="Arial"/>
                <a:cs typeface="Arial"/>
              </a:rPr>
              <a:t>a</a:t>
            </a:r>
            <a:r>
              <a:rPr sz="2250" spc="15" dirty="0">
                <a:latin typeface="Arial"/>
                <a:cs typeface="Arial"/>
              </a:rPr>
              <a:t>n</a:t>
            </a:r>
            <a:r>
              <a:rPr sz="2250" spc="-65" dirty="0">
                <a:latin typeface="Arial"/>
                <a:cs typeface="Arial"/>
              </a:rPr>
              <a:t>a</a:t>
            </a:r>
            <a:r>
              <a:rPr sz="2250" spc="15" dirty="0">
                <a:latin typeface="Arial"/>
                <a:cs typeface="Arial"/>
              </a:rPr>
              <a:t>g</a:t>
            </a:r>
            <a:r>
              <a:rPr sz="2250" spc="-65" dirty="0">
                <a:latin typeface="Arial"/>
                <a:cs typeface="Arial"/>
              </a:rPr>
              <a:t>e</a:t>
            </a:r>
            <a:r>
              <a:rPr sz="2250" spc="25" dirty="0">
                <a:latin typeface="Arial"/>
                <a:cs typeface="Arial"/>
              </a:rPr>
              <a:t>m</a:t>
            </a:r>
            <a:r>
              <a:rPr sz="2250" spc="-65" dirty="0">
                <a:latin typeface="Arial"/>
                <a:cs typeface="Arial"/>
              </a:rPr>
              <a:t>e</a:t>
            </a:r>
            <a:r>
              <a:rPr sz="2250" spc="15" dirty="0">
                <a:latin typeface="Arial"/>
                <a:cs typeface="Arial"/>
              </a:rPr>
              <a:t>n</a:t>
            </a:r>
            <a:r>
              <a:rPr sz="2250" spc="-10" dirty="0">
                <a:latin typeface="Arial"/>
                <a:cs typeface="Arial"/>
              </a:rPr>
              <a:t>t</a:t>
            </a:r>
            <a:endParaRPr sz="22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035800" y="4180840"/>
            <a:ext cx="2032000" cy="14020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35800" y="4180840"/>
            <a:ext cx="2032000" cy="1402080"/>
          </a:xfrm>
          <a:custGeom>
            <a:avLst/>
            <a:gdLst/>
            <a:ahLst/>
            <a:cxnLst/>
            <a:rect l="l" t="t" r="r" b="b"/>
            <a:pathLst>
              <a:path w="2032000" h="1402079">
                <a:moveTo>
                  <a:pt x="0" y="233680"/>
                </a:moveTo>
                <a:lnTo>
                  <a:pt x="6792" y="177532"/>
                </a:lnTo>
                <a:lnTo>
                  <a:pt x="26087" y="126302"/>
                </a:lnTo>
                <a:lnTo>
                  <a:pt x="56259" y="81614"/>
                </a:lnTo>
                <a:lnTo>
                  <a:pt x="95682" y="45094"/>
                </a:lnTo>
                <a:lnTo>
                  <a:pt x="142732" y="18367"/>
                </a:lnTo>
                <a:lnTo>
                  <a:pt x="195782" y="3059"/>
                </a:lnTo>
                <a:lnTo>
                  <a:pt x="233679" y="0"/>
                </a:lnTo>
                <a:lnTo>
                  <a:pt x="1798320" y="0"/>
                </a:lnTo>
                <a:lnTo>
                  <a:pt x="1854467" y="6792"/>
                </a:lnTo>
                <a:lnTo>
                  <a:pt x="1905697" y="26087"/>
                </a:lnTo>
                <a:lnTo>
                  <a:pt x="1950385" y="56259"/>
                </a:lnTo>
                <a:lnTo>
                  <a:pt x="1986905" y="95682"/>
                </a:lnTo>
                <a:lnTo>
                  <a:pt x="2013632" y="142732"/>
                </a:lnTo>
                <a:lnTo>
                  <a:pt x="2028940" y="195782"/>
                </a:lnTo>
                <a:lnTo>
                  <a:pt x="2032000" y="233680"/>
                </a:lnTo>
                <a:lnTo>
                  <a:pt x="2032000" y="1168400"/>
                </a:lnTo>
                <a:lnTo>
                  <a:pt x="2025207" y="1224547"/>
                </a:lnTo>
                <a:lnTo>
                  <a:pt x="2005912" y="1275777"/>
                </a:lnTo>
                <a:lnTo>
                  <a:pt x="1975740" y="1320465"/>
                </a:lnTo>
                <a:lnTo>
                  <a:pt x="1936317" y="1356985"/>
                </a:lnTo>
                <a:lnTo>
                  <a:pt x="1889267" y="1383712"/>
                </a:lnTo>
                <a:lnTo>
                  <a:pt x="1836217" y="1399020"/>
                </a:lnTo>
                <a:lnTo>
                  <a:pt x="1798320" y="1402080"/>
                </a:lnTo>
                <a:lnTo>
                  <a:pt x="233679" y="1402080"/>
                </a:lnTo>
                <a:lnTo>
                  <a:pt x="177532" y="1395287"/>
                </a:lnTo>
                <a:lnTo>
                  <a:pt x="126302" y="1375992"/>
                </a:lnTo>
                <a:lnTo>
                  <a:pt x="81614" y="1345820"/>
                </a:lnTo>
                <a:lnTo>
                  <a:pt x="45094" y="1306397"/>
                </a:lnTo>
                <a:lnTo>
                  <a:pt x="18367" y="1259347"/>
                </a:lnTo>
                <a:lnTo>
                  <a:pt x="3059" y="1206297"/>
                </a:lnTo>
                <a:lnTo>
                  <a:pt x="0" y="1168400"/>
                </a:lnTo>
                <a:lnTo>
                  <a:pt x="0" y="233680"/>
                </a:lnTo>
                <a:close/>
              </a:path>
            </a:pathLst>
          </a:custGeom>
          <a:ln w="304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262241" y="5734414"/>
            <a:ext cx="1577340" cy="59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96240">
              <a:lnSpc>
                <a:spcPts val="2240"/>
              </a:lnSpc>
            </a:pPr>
            <a:r>
              <a:rPr sz="2250" spc="0" dirty="0">
                <a:latin typeface="Arial"/>
                <a:cs typeface="Arial"/>
              </a:rPr>
              <a:t>S</a:t>
            </a:r>
            <a:r>
              <a:rPr sz="2250" dirty="0">
                <a:latin typeface="Arial"/>
                <a:cs typeface="Arial"/>
              </a:rPr>
              <a:t>t</a:t>
            </a:r>
            <a:r>
              <a:rPr sz="2250" spc="-65" dirty="0">
                <a:latin typeface="Arial"/>
                <a:cs typeface="Arial"/>
              </a:rPr>
              <a:t>o</a:t>
            </a:r>
            <a:r>
              <a:rPr sz="2250" spc="-40" dirty="0">
                <a:latin typeface="Arial"/>
                <a:cs typeface="Arial"/>
              </a:rPr>
              <a:t>r</a:t>
            </a:r>
            <a:r>
              <a:rPr sz="2250" spc="-20" dirty="0">
                <a:latin typeface="Arial"/>
                <a:cs typeface="Arial"/>
              </a:rPr>
              <a:t>m</a:t>
            </a:r>
            <a:r>
              <a:rPr sz="2250" spc="-10" dirty="0">
                <a:latin typeface="Arial"/>
                <a:cs typeface="Arial"/>
              </a:rPr>
              <a:t> </a:t>
            </a:r>
            <a:r>
              <a:rPr sz="2250" spc="0" dirty="0">
                <a:latin typeface="Arial"/>
                <a:cs typeface="Arial"/>
              </a:rPr>
              <a:t>A</a:t>
            </a:r>
            <a:r>
              <a:rPr sz="2250" spc="-15" dirty="0">
                <a:latin typeface="Arial"/>
                <a:cs typeface="Arial"/>
              </a:rPr>
              <a:t>ss</a:t>
            </a:r>
            <a:r>
              <a:rPr sz="2250" spc="-65" dirty="0">
                <a:latin typeface="Arial"/>
                <a:cs typeface="Arial"/>
              </a:rPr>
              <a:t>e</a:t>
            </a:r>
            <a:r>
              <a:rPr sz="2250" spc="-15" dirty="0">
                <a:latin typeface="Arial"/>
                <a:cs typeface="Arial"/>
              </a:rPr>
              <a:t>ss</a:t>
            </a:r>
            <a:r>
              <a:rPr sz="2250" spc="25" dirty="0">
                <a:latin typeface="Arial"/>
                <a:cs typeface="Arial"/>
              </a:rPr>
              <a:t>m</a:t>
            </a:r>
            <a:r>
              <a:rPr sz="2250" spc="-65" dirty="0">
                <a:latin typeface="Arial"/>
                <a:cs typeface="Arial"/>
              </a:rPr>
              <a:t>e</a:t>
            </a:r>
            <a:r>
              <a:rPr sz="2250" spc="15" dirty="0">
                <a:latin typeface="Arial"/>
                <a:cs typeface="Arial"/>
              </a:rPr>
              <a:t>n</a:t>
            </a:r>
            <a:r>
              <a:rPr sz="2250" spc="-10" dirty="0">
                <a:latin typeface="Arial"/>
                <a:cs typeface="Arial"/>
              </a:rPr>
              <a:t>t</a:t>
            </a:r>
            <a:endParaRPr sz="225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271000" y="4180840"/>
            <a:ext cx="2032000" cy="14020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271000" y="4180840"/>
            <a:ext cx="2032000" cy="1402080"/>
          </a:xfrm>
          <a:custGeom>
            <a:avLst/>
            <a:gdLst/>
            <a:ahLst/>
            <a:cxnLst/>
            <a:rect l="l" t="t" r="r" b="b"/>
            <a:pathLst>
              <a:path w="2032000" h="1402079">
                <a:moveTo>
                  <a:pt x="0" y="233680"/>
                </a:moveTo>
                <a:lnTo>
                  <a:pt x="6792" y="177532"/>
                </a:lnTo>
                <a:lnTo>
                  <a:pt x="26087" y="126302"/>
                </a:lnTo>
                <a:lnTo>
                  <a:pt x="56259" y="81614"/>
                </a:lnTo>
                <a:lnTo>
                  <a:pt x="95682" y="45094"/>
                </a:lnTo>
                <a:lnTo>
                  <a:pt x="142732" y="18367"/>
                </a:lnTo>
                <a:lnTo>
                  <a:pt x="195782" y="3059"/>
                </a:lnTo>
                <a:lnTo>
                  <a:pt x="233679" y="0"/>
                </a:lnTo>
                <a:lnTo>
                  <a:pt x="1798320" y="0"/>
                </a:lnTo>
                <a:lnTo>
                  <a:pt x="1854467" y="6792"/>
                </a:lnTo>
                <a:lnTo>
                  <a:pt x="1905697" y="26087"/>
                </a:lnTo>
                <a:lnTo>
                  <a:pt x="1950385" y="56259"/>
                </a:lnTo>
                <a:lnTo>
                  <a:pt x="1986905" y="95682"/>
                </a:lnTo>
                <a:lnTo>
                  <a:pt x="2013632" y="142732"/>
                </a:lnTo>
                <a:lnTo>
                  <a:pt x="2028940" y="195782"/>
                </a:lnTo>
                <a:lnTo>
                  <a:pt x="2032000" y="233680"/>
                </a:lnTo>
                <a:lnTo>
                  <a:pt x="2032000" y="1168400"/>
                </a:lnTo>
                <a:lnTo>
                  <a:pt x="2025207" y="1224547"/>
                </a:lnTo>
                <a:lnTo>
                  <a:pt x="2005912" y="1275777"/>
                </a:lnTo>
                <a:lnTo>
                  <a:pt x="1975740" y="1320465"/>
                </a:lnTo>
                <a:lnTo>
                  <a:pt x="1936317" y="1356985"/>
                </a:lnTo>
                <a:lnTo>
                  <a:pt x="1889267" y="1383712"/>
                </a:lnTo>
                <a:lnTo>
                  <a:pt x="1836217" y="1399020"/>
                </a:lnTo>
                <a:lnTo>
                  <a:pt x="1798320" y="1402080"/>
                </a:lnTo>
                <a:lnTo>
                  <a:pt x="233679" y="1402080"/>
                </a:lnTo>
                <a:lnTo>
                  <a:pt x="177532" y="1395287"/>
                </a:lnTo>
                <a:lnTo>
                  <a:pt x="126302" y="1375992"/>
                </a:lnTo>
                <a:lnTo>
                  <a:pt x="81614" y="1345820"/>
                </a:lnTo>
                <a:lnTo>
                  <a:pt x="45094" y="1306397"/>
                </a:lnTo>
                <a:lnTo>
                  <a:pt x="18367" y="1259347"/>
                </a:lnTo>
                <a:lnTo>
                  <a:pt x="3059" y="1206297"/>
                </a:lnTo>
                <a:lnTo>
                  <a:pt x="0" y="1168400"/>
                </a:lnTo>
                <a:lnTo>
                  <a:pt x="0" y="233680"/>
                </a:lnTo>
                <a:close/>
              </a:path>
            </a:pathLst>
          </a:custGeom>
          <a:ln w="304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766045" y="5734414"/>
            <a:ext cx="1036955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spc="-5" dirty="0">
                <a:latin typeface="Arial"/>
                <a:cs typeface="Arial"/>
              </a:rPr>
              <a:t>Ot</a:t>
            </a:r>
            <a:r>
              <a:rPr sz="2250" spc="15" dirty="0">
                <a:latin typeface="Arial"/>
                <a:cs typeface="Arial"/>
              </a:rPr>
              <a:t>h</a:t>
            </a:r>
            <a:r>
              <a:rPr sz="2250" spc="-65" dirty="0">
                <a:latin typeface="Arial"/>
                <a:cs typeface="Arial"/>
              </a:rPr>
              <a:t>e</a:t>
            </a:r>
            <a:r>
              <a:rPr sz="2250" spc="-40" dirty="0">
                <a:latin typeface="Arial"/>
                <a:cs typeface="Arial"/>
              </a:rPr>
              <a:t>r</a:t>
            </a:r>
            <a:r>
              <a:rPr sz="2250" spc="-15" dirty="0">
                <a:latin typeface="Arial"/>
                <a:cs typeface="Arial"/>
              </a:rPr>
              <a:t>s?</a:t>
            </a:r>
            <a:endParaRPr sz="22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13080" y="1996439"/>
            <a:ext cx="1320800" cy="375920"/>
          </a:xfrm>
          <a:custGeom>
            <a:avLst/>
            <a:gdLst/>
            <a:ahLst/>
            <a:cxnLst/>
            <a:rect l="l" t="t" r="r" b="b"/>
            <a:pathLst>
              <a:path w="1320800" h="375919">
                <a:moveTo>
                  <a:pt x="1258189" y="0"/>
                </a:moveTo>
                <a:lnTo>
                  <a:pt x="48593" y="1584"/>
                </a:lnTo>
                <a:lnTo>
                  <a:pt x="13860" y="23346"/>
                </a:lnTo>
                <a:lnTo>
                  <a:pt x="0" y="62611"/>
                </a:lnTo>
                <a:lnTo>
                  <a:pt x="1583" y="327346"/>
                </a:lnTo>
                <a:lnTo>
                  <a:pt x="23348" y="362058"/>
                </a:lnTo>
                <a:lnTo>
                  <a:pt x="62649" y="375920"/>
                </a:lnTo>
                <a:lnTo>
                  <a:pt x="1272201" y="374341"/>
                </a:lnTo>
                <a:lnTo>
                  <a:pt x="1306930" y="352582"/>
                </a:lnTo>
                <a:lnTo>
                  <a:pt x="1320800" y="313309"/>
                </a:lnTo>
                <a:lnTo>
                  <a:pt x="1319221" y="48598"/>
                </a:lnTo>
                <a:lnTo>
                  <a:pt x="1297462" y="13869"/>
                </a:lnTo>
                <a:lnTo>
                  <a:pt x="1258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3080" y="1996439"/>
            <a:ext cx="1320800" cy="375920"/>
          </a:xfrm>
          <a:custGeom>
            <a:avLst/>
            <a:gdLst/>
            <a:ahLst/>
            <a:cxnLst/>
            <a:rect l="l" t="t" r="r" b="b"/>
            <a:pathLst>
              <a:path w="1320800" h="375919">
                <a:moveTo>
                  <a:pt x="0" y="62611"/>
                </a:moveTo>
                <a:lnTo>
                  <a:pt x="13860" y="23346"/>
                </a:lnTo>
                <a:lnTo>
                  <a:pt x="48593" y="1584"/>
                </a:lnTo>
                <a:lnTo>
                  <a:pt x="1258189" y="0"/>
                </a:lnTo>
                <a:lnTo>
                  <a:pt x="1272589" y="1668"/>
                </a:lnTo>
                <a:lnTo>
                  <a:pt x="1307171" y="23637"/>
                </a:lnTo>
                <a:lnTo>
                  <a:pt x="1320800" y="313309"/>
                </a:lnTo>
                <a:lnTo>
                  <a:pt x="1319131" y="327709"/>
                </a:lnTo>
                <a:lnTo>
                  <a:pt x="1297162" y="362291"/>
                </a:lnTo>
                <a:lnTo>
                  <a:pt x="62649" y="375920"/>
                </a:lnTo>
                <a:lnTo>
                  <a:pt x="48234" y="374252"/>
                </a:lnTo>
                <a:lnTo>
                  <a:pt x="13637" y="352295"/>
                </a:lnTo>
                <a:lnTo>
                  <a:pt x="0" y="62611"/>
                </a:lnTo>
                <a:close/>
              </a:path>
            </a:pathLst>
          </a:custGeom>
          <a:ln w="30480">
            <a:solidFill>
              <a:srgbClr val="006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17880" y="2072068"/>
            <a:ext cx="6972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30" dirty="0">
                <a:latin typeface="Arial"/>
                <a:cs typeface="Arial"/>
              </a:rPr>
              <a:t>A</a:t>
            </a:r>
            <a:r>
              <a:rPr sz="1600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q</a:t>
            </a:r>
            <a:r>
              <a:rPr sz="1600" spc="-90" dirty="0">
                <a:latin typeface="Arial"/>
                <a:cs typeface="Arial"/>
              </a:rPr>
              <a:t>u</a:t>
            </a:r>
            <a:r>
              <a:rPr sz="1600" spc="-40" dirty="0">
                <a:latin typeface="Arial"/>
                <a:cs typeface="Arial"/>
              </a:rPr>
              <a:t>i</a:t>
            </a:r>
            <a:r>
              <a:rPr sz="1600" spc="25" dirty="0">
                <a:latin typeface="Arial"/>
                <a:cs typeface="Arial"/>
              </a:rPr>
              <a:t>r</a:t>
            </a:r>
            <a:r>
              <a:rPr sz="1600" dirty="0"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13080" y="5034279"/>
            <a:ext cx="1320800" cy="375920"/>
          </a:xfrm>
          <a:custGeom>
            <a:avLst/>
            <a:gdLst/>
            <a:ahLst/>
            <a:cxnLst/>
            <a:rect l="l" t="t" r="r" b="b"/>
            <a:pathLst>
              <a:path w="1320800" h="375920">
                <a:moveTo>
                  <a:pt x="1258189" y="0"/>
                </a:moveTo>
                <a:lnTo>
                  <a:pt x="48593" y="1584"/>
                </a:lnTo>
                <a:lnTo>
                  <a:pt x="13860" y="23346"/>
                </a:lnTo>
                <a:lnTo>
                  <a:pt x="0" y="62611"/>
                </a:lnTo>
                <a:lnTo>
                  <a:pt x="1583" y="327346"/>
                </a:lnTo>
                <a:lnTo>
                  <a:pt x="23348" y="362058"/>
                </a:lnTo>
                <a:lnTo>
                  <a:pt x="62649" y="375920"/>
                </a:lnTo>
                <a:lnTo>
                  <a:pt x="1272201" y="374341"/>
                </a:lnTo>
                <a:lnTo>
                  <a:pt x="1306930" y="352582"/>
                </a:lnTo>
                <a:lnTo>
                  <a:pt x="1320800" y="313309"/>
                </a:lnTo>
                <a:lnTo>
                  <a:pt x="1319221" y="48598"/>
                </a:lnTo>
                <a:lnTo>
                  <a:pt x="1297462" y="13869"/>
                </a:lnTo>
                <a:lnTo>
                  <a:pt x="1258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3080" y="5034279"/>
            <a:ext cx="1320800" cy="375920"/>
          </a:xfrm>
          <a:custGeom>
            <a:avLst/>
            <a:gdLst/>
            <a:ahLst/>
            <a:cxnLst/>
            <a:rect l="l" t="t" r="r" b="b"/>
            <a:pathLst>
              <a:path w="1320800" h="375920">
                <a:moveTo>
                  <a:pt x="0" y="62611"/>
                </a:moveTo>
                <a:lnTo>
                  <a:pt x="13860" y="23346"/>
                </a:lnTo>
                <a:lnTo>
                  <a:pt x="48593" y="1584"/>
                </a:lnTo>
                <a:lnTo>
                  <a:pt x="1258189" y="0"/>
                </a:lnTo>
                <a:lnTo>
                  <a:pt x="1272589" y="1668"/>
                </a:lnTo>
                <a:lnTo>
                  <a:pt x="1307171" y="23637"/>
                </a:lnTo>
                <a:lnTo>
                  <a:pt x="1320800" y="313309"/>
                </a:lnTo>
                <a:lnTo>
                  <a:pt x="1319131" y="327709"/>
                </a:lnTo>
                <a:lnTo>
                  <a:pt x="1297162" y="362291"/>
                </a:lnTo>
                <a:lnTo>
                  <a:pt x="62649" y="375920"/>
                </a:lnTo>
                <a:lnTo>
                  <a:pt x="48234" y="374252"/>
                </a:lnTo>
                <a:lnTo>
                  <a:pt x="13637" y="352295"/>
                </a:lnTo>
                <a:lnTo>
                  <a:pt x="0" y="62611"/>
                </a:lnTo>
                <a:close/>
              </a:path>
            </a:pathLst>
          </a:custGeom>
          <a:ln w="30480">
            <a:solidFill>
              <a:srgbClr val="4F8A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80439" y="5113841"/>
            <a:ext cx="372745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20" dirty="0">
                <a:latin typeface="Arial"/>
                <a:cs typeface="Arial"/>
              </a:rPr>
              <a:t>U</a:t>
            </a:r>
            <a:r>
              <a:rPr sz="1600" dirty="0">
                <a:latin typeface="Arial"/>
                <a:cs typeface="Arial"/>
              </a:rPr>
              <a:t>se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555239" y="1021080"/>
            <a:ext cx="2032000" cy="14020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55239" y="1021080"/>
            <a:ext cx="2032000" cy="1402080"/>
          </a:xfrm>
          <a:custGeom>
            <a:avLst/>
            <a:gdLst/>
            <a:ahLst/>
            <a:cxnLst/>
            <a:rect l="l" t="t" r="r" b="b"/>
            <a:pathLst>
              <a:path w="2032000" h="1402080">
                <a:moveTo>
                  <a:pt x="0" y="233680"/>
                </a:moveTo>
                <a:lnTo>
                  <a:pt x="6792" y="177532"/>
                </a:lnTo>
                <a:lnTo>
                  <a:pt x="26087" y="126302"/>
                </a:lnTo>
                <a:lnTo>
                  <a:pt x="56259" y="81614"/>
                </a:lnTo>
                <a:lnTo>
                  <a:pt x="95682" y="45094"/>
                </a:lnTo>
                <a:lnTo>
                  <a:pt x="142732" y="18367"/>
                </a:lnTo>
                <a:lnTo>
                  <a:pt x="195782" y="3059"/>
                </a:lnTo>
                <a:lnTo>
                  <a:pt x="233680" y="0"/>
                </a:lnTo>
                <a:lnTo>
                  <a:pt x="1798320" y="0"/>
                </a:lnTo>
                <a:lnTo>
                  <a:pt x="1854467" y="6792"/>
                </a:lnTo>
                <a:lnTo>
                  <a:pt x="1905697" y="26087"/>
                </a:lnTo>
                <a:lnTo>
                  <a:pt x="1950385" y="56259"/>
                </a:lnTo>
                <a:lnTo>
                  <a:pt x="1986905" y="95682"/>
                </a:lnTo>
                <a:lnTo>
                  <a:pt x="2013632" y="142732"/>
                </a:lnTo>
                <a:lnTo>
                  <a:pt x="2028940" y="195782"/>
                </a:lnTo>
                <a:lnTo>
                  <a:pt x="2032000" y="233680"/>
                </a:lnTo>
                <a:lnTo>
                  <a:pt x="2032000" y="1168400"/>
                </a:lnTo>
                <a:lnTo>
                  <a:pt x="2025207" y="1224547"/>
                </a:lnTo>
                <a:lnTo>
                  <a:pt x="2005912" y="1275777"/>
                </a:lnTo>
                <a:lnTo>
                  <a:pt x="1975740" y="1320465"/>
                </a:lnTo>
                <a:lnTo>
                  <a:pt x="1936317" y="1356985"/>
                </a:lnTo>
                <a:lnTo>
                  <a:pt x="1889267" y="1383712"/>
                </a:lnTo>
                <a:lnTo>
                  <a:pt x="1836217" y="1399020"/>
                </a:lnTo>
                <a:lnTo>
                  <a:pt x="1798320" y="1402080"/>
                </a:lnTo>
                <a:lnTo>
                  <a:pt x="233680" y="1402080"/>
                </a:lnTo>
                <a:lnTo>
                  <a:pt x="177532" y="1395287"/>
                </a:lnTo>
                <a:lnTo>
                  <a:pt x="126302" y="1375992"/>
                </a:lnTo>
                <a:lnTo>
                  <a:pt x="81614" y="1345820"/>
                </a:lnTo>
                <a:lnTo>
                  <a:pt x="45094" y="1306397"/>
                </a:lnTo>
                <a:lnTo>
                  <a:pt x="18367" y="1259347"/>
                </a:lnTo>
                <a:lnTo>
                  <a:pt x="3059" y="1206297"/>
                </a:lnTo>
                <a:lnTo>
                  <a:pt x="0" y="1168400"/>
                </a:lnTo>
                <a:lnTo>
                  <a:pt x="0" y="233680"/>
                </a:lnTo>
                <a:close/>
              </a:path>
            </a:pathLst>
          </a:custGeom>
          <a:ln w="304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737104" y="2569320"/>
            <a:ext cx="1663700" cy="595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0320">
              <a:lnSpc>
                <a:spcPts val="2240"/>
              </a:lnSpc>
            </a:pPr>
            <a:r>
              <a:rPr sz="2250" spc="-40" dirty="0">
                <a:latin typeface="Arial"/>
                <a:cs typeface="Arial"/>
              </a:rPr>
              <a:t>“</a:t>
            </a:r>
            <a:r>
              <a:rPr sz="2250" spc="0" dirty="0">
                <a:latin typeface="Arial"/>
                <a:cs typeface="Arial"/>
              </a:rPr>
              <a:t>S</a:t>
            </a:r>
            <a:r>
              <a:rPr sz="2250" dirty="0">
                <a:latin typeface="Arial"/>
                <a:cs typeface="Arial"/>
              </a:rPr>
              <a:t>t</a:t>
            </a:r>
            <a:r>
              <a:rPr sz="2250" spc="-40" dirty="0">
                <a:latin typeface="Arial"/>
                <a:cs typeface="Arial"/>
              </a:rPr>
              <a:t>r</a:t>
            </a:r>
            <a:r>
              <a:rPr sz="2250" spc="-65" dirty="0">
                <a:latin typeface="Arial"/>
                <a:cs typeface="Arial"/>
              </a:rPr>
              <a:t>ee</a:t>
            </a:r>
            <a:r>
              <a:rPr sz="2250" spc="-10" dirty="0">
                <a:latin typeface="Arial"/>
                <a:cs typeface="Arial"/>
              </a:rPr>
              <a:t>t</a:t>
            </a:r>
            <a:r>
              <a:rPr sz="2250" spc="-55" dirty="0">
                <a:latin typeface="Arial"/>
                <a:cs typeface="Arial"/>
              </a:rPr>
              <a:t> </a:t>
            </a:r>
            <a:r>
              <a:rPr sz="2250" spc="0" dirty="0">
                <a:latin typeface="Arial"/>
                <a:cs typeface="Arial"/>
              </a:rPr>
              <a:t>V</a:t>
            </a:r>
            <a:r>
              <a:rPr sz="2250" spc="-25" dirty="0">
                <a:latin typeface="Arial"/>
                <a:cs typeface="Arial"/>
              </a:rPr>
              <a:t>i</a:t>
            </a:r>
            <a:r>
              <a:rPr sz="2250" spc="-65" dirty="0">
                <a:latin typeface="Arial"/>
                <a:cs typeface="Arial"/>
              </a:rPr>
              <a:t>e</a:t>
            </a:r>
            <a:r>
              <a:rPr sz="2250" spc="-120" dirty="0">
                <a:latin typeface="Arial"/>
                <a:cs typeface="Arial"/>
              </a:rPr>
              <a:t>w</a:t>
            </a:r>
            <a:r>
              <a:rPr sz="2250" spc="-10" dirty="0">
                <a:latin typeface="Arial"/>
                <a:cs typeface="Arial"/>
              </a:rPr>
              <a:t>” </a:t>
            </a:r>
            <a:r>
              <a:rPr sz="2250" spc="0" dirty="0">
                <a:latin typeface="Arial"/>
                <a:cs typeface="Arial"/>
              </a:rPr>
              <a:t>St</a:t>
            </a:r>
            <a:r>
              <a:rPr sz="2250" spc="-95" dirty="0">
                <a:latin typeface="Arial"/>
                <a:cs typeface="Arial"/>
              </a:rPr>
              <a:t>y</a:t>
            </a:r>
            <a:r>
              <a:rPr sz="2250" spc="-25" dirty="0">
                <a:latin typeface="Arial"/>
                <a:cs typeface="Arial"/>
              </a:rPr>
              <a:t>l</a:t>
            </a:r>
            <a:r>
              <a:rPr sz="2250" spc="-15" dirty="0">
                <a:latin typeface="Arial"/>
                <a:cs typeface="Arial"/>
              </a:rPr>
              <a:t>e</a:t>
            </a:r>
            <a:r>
              <a:rPr sz="2250" spc="-30" dirty="0">
                <a:latin typeface="Arial"/>
                <a:cs typeface="Arial"/>
              </a:rPr>
              <a:t> </a:t>
            </a:r>
            <a:r>
              <a:rPr sz="2250" spc="0" dirty="0">
                <a:latin typeface="Arial"/>
                <a:cs typeface="Arial"/>
              </a:rPr>
              <a:t>I</a:t>
            </a:r>
            <a:r>
              <a:rPr sz="2250" spc="30" dirty="0">
                <a:latin typeface="Arial"/>
                <a:cs typeface="Arial"/>
              </a:rPr>
              <a:t>m</a:t>
            </a:r>
            <a:r>
              <a:rPr sz="2250" spc="-60" dirty="0">
                <a:latin typeface="Arial"/>
                <a:cs typeface="Arial"/>
              </a:rPr>
              <a:t>a</a:t>
            </a:r>
            <a:r>
              <a:rPr sz="2250" spc="15" dirty="0">
                <a:latin typeface="Arial"/>
                <a:cs typeface="Arial"/>
              </a:rPr>
              <a:t>g</a:t>
            </a:r>
            <a:r>
              <a:rPr sz="2250" spc="-60" dirty="0">
                <a:latin typeface="Arial"/>
                <a:cs typeface="Arial"/>
              </a:rPr>
              <a:t>e</a:t>
            </a:r>
            <a:r>
              <a:rPr sz="2250" spc="-15" dirty="0">
                <a:latin typeface="Arial"/>
                <a:cs typeface="Arial"/>
              </a:rPr>
              <a:t>s</a:t>
            </a:r>
            <a:endParaRPr sz="225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800600" y="1021080"/>
            <a:ext cx="2032000" cy="14020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00600" y="1021080"/>
            <a:ext cx="2032000" cy="1402080"/>
          </a:xfrm>
          <a:custGeom>
            <a:avLst/>
            <a:gdLst/>
            <a:ahLst/>
            <a:cxnLst/>
            <a:rect l="l" t="t" r="r" b="b"/>
            <a:pathLst>
              <a:path w="2032000" h="1402080">
                <a:moveTo>
                  <a:pt x="0" y="233680"/>
                </a:moveTo>
                <a:lnTo>
                  <a:pt x="6792" y="177532"/>
                </a:lnTo>
                <a:lnTo>
                  <a:pt x="26087" y="126302"/>
                </a:lnTo>
                <a:lnTo>
                  <a:pt x="56259" y="81614"/>
                </a:lnTo>
                <a:lnTo>
                  <a:pt x="95682" y="45094"/>
                </a:lnTo>
                <a:lnTo>
                  <a:pt x="142732" y="18367"/>
                </a:lnTo>
                <a:lnTo>
                  <a:pt x="195782" y="3059"/>
                </a:lnTo>
                <a:lnTo>
                  <a:pt x="233679" y="0"/>
                </a:lnTo>
                <a:lnTo>
                  <a:pt x="1798320" y="0"/>
                </a:lnTo>
                <a:lnTo>
                  <a:pt x="1854467" y="6792"/>
                </a:lnTo>
                <a:lnTo>
                  <a:pt x="1905697" y="26087"/>
                </a:lnTo>
                <a:lnTo>
                  <a:pt x="1950385" y="56259"/>
                </a:lnTo>
                <a:lnTo>
                  <a:pt x="1986905" y="95682"/>
                </a:lnTo>
                <a:lnTo>
                  <a:pt x="2013632" y="142732"/>
                </a:lnTo>
                <a:lnTo>
                  <a:pt x="2028940" y="195782"/>
                </a:lnTo>
                <a:lnTo>
                  <a:pt x="2032000" y="233680"/>
                </a:lnTo>
                <a:lnTo>
                  <a:pt x="2032000" y="1168400"/>
                </a:lnTo>
                <a:lnTo>
                  <a:pt x="2025207" y="1224547"/>
                </a:lnTo>
                <a:lnTo>
                  <a:pt x="2005912" y="1275777"/>
                </a:lnTo>
                <a:lnTo>
                  <a:pt x="1975740" y="1320465"/>
                </a:lnTo>
                <a:lnTo>
                  <a:pt x="1936317" y="1356985"/>
                </a:lnTo>
                <a:lnTo>
                  <a:pt x="1889267" y="1383712"/>
                </a:lnTo>
                <a:lnTo>
                  <a:pt x="1836217" y="1399020"/>
                </a:lnTo>
                <a:lnTo>
                  <a:pt x="1798320" y="1402080"/>
                </a:lnTo>
                <a:lnTo>
                  <a:pt x="233679" y="1402080"/>
                </a:lnTo>
                <a:lnTo>
                  <a:pt x="177532" y="1395287"/>
                </a:lnTo>
                <a:lnTo>
                  <a:pt x="126302" y="1375992"/>
                </a:lnTo>
                <a:lnTo>
                  <a:pt x="81614" y="1345820"/>
                </a:lnTo>
                <a:lnTo>
                  <a:pt x="45094" y="1306397"/>
                </a:lnTo>
                <a:lnTo>
                  <a:pt x="18367" y="1259347"/>
                </a:lnTo>
                <a:lnTo>
                  <a:pt x="3059" y="1206297"/>
                </a:lnTo>
                <a:lnTo>
                  <a:pt x="0" y="1168400"/>
                </a:lnTo>
                <a:lnTo>
                  <a:pt x="0" y="233680"/>
                </a:lnTo>
                <a:close/>
              </a:path>
            </a:pathLst>
          </a:custGeom>
          <a:ln w="304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233670" y="2569320"/>
            <a:ext cx="1148080" cy="595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5425" marR="5080" indent="-213360">
              <a:lnSpc>
                <a:spcPts val="2240"/>
              </a:lnSpc>
            </a:pPr>
            <a:r>
              <a:rPr sz="2250" spc="-45" dirty="0">
                <a:latin typeface="Arial"/>
                <a:cs typeface="Arial"/>
              </a:rPr>
              <a:t>U</a:t>
            </a:r>
            <a:r>
              <a:rPr sz="2250" spc="0" dirty="0">
                <a:latin typeface="Arial"/>
                <a:cs typeface="Arial"/>
              </a:rPr>
              <a:t>A</a:t>
            </a:r>
            <a:r>
              <a:rPr sz="2250" spc="-15" dirty="0">
                <a:latin typeface="Arial"/>
                <a:cs typeface="Arial"/>
              </a:rPr>
              <a:t>S</a:t>
            </a:r>
            <a:r>
              <a:rPr sz="2250" spc="-125" dirty="0">
                <a:latin typeface="Arial"/>
                <a:cs typeface="Arial"/>
              </a:rPr>
              <a:t> </a:t>
            </a:r>
            <a:r>
              <a:rPr sz="2250" spc="-65" dirty="0">
                <a:latin typeface="Arial"/>
                <a:cs typeface="Arial"/>
              </a:rPr>
              <a:t>a</a:t>
            </a:r>
            <a:r>
              <a:rPr sz="2250" spc="15" dirty="0">
                <a:latin typeface="Arial"/>
                <a:cs typeface="Arial"/>
              </a:rPr>
              <a:t>n</a:t>
            </a:r>
            <a:r>
              <a:rPr sz="2250" spc="-15" dirty="0">
                <a:latin typeface="Arial"/>
                <a:cs typeface="Arial"/>
              </a:rPr>
              <a:t>d</a:t>
            </a:r>
            <a:r>
              <a:rPr sz="2250" spc="-10" dirty="0">
                <a:latin typeface="Arial"/>
                <a:cs typeface="Arial"/>
              </a:rPr>
              <a:t> </a:t>
            </a:r>
            <a:r>
              <a:rPr sz="2250" spc="0" dirty="0">
                <a:latin typeface="Arial"/>
                <a:cs typeface="Arial"/>
              </a:rPr>
              <a:t>A</a:t>
            </a:r>
            <a:r>
              <a:rPr sz="2250" spc="-60" dirty="0">
                <a:latin typeface="Arial"/>
                <a:cs typeface="Arial"/>
              </a:rPr>
              <a:t>e</a:t>
            </a:r>
            <a:r>
              <a:rPr sz="2250" spc="-35" dirty="0">
                <a:latin typeface="Arial"/>
                <a:cs typeface="Arial"/>
              </a:rPr>
              <a:t>r</a:t>
            </a:r>
            <a:r>
              <a:rPr sz="2250" spc="-25" dirty="0">
                <a:latin typeface="Arial"/>
                <a:cs typeface="Arial"/>
              </a:rPr>
              <a:t>i</a:t>
            </a:r>
            <a:r>
              <a:rPr sz="2250" spc="-60" dirty="0">
                <a:latin typeface="Arial"/>
                <a:cs typeface="Arial"/>
              </a:rPr>
              <a:t>a</a:t>
            </a:r>
            <a:r>
              <a:rPr sz="2250" spc="-5" dirty="0">
                <a:latin typeface="Arial"/>
                <a:cs typeface="Arial"/>
              </a:rPr>
              <a:t>l</a:t>
            </a:r>
            <a:endParaRPr sz="225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035800" y="1021080"/>
            <a:ext cx="2032000" cy="14020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035800" y="1021080"/>
            <a:ext cx="2032000" cy="1402080"/>
          </a:xfrm>
          <a:custGeom>
            <a:avLst/>
            <a:gdLst/>
            <a:ahLst/>
            <a:cxnLst/>
            <a:rect l="l" t="t" r="r" b="b"/>
            <a:pathLst>
              <a:path w="2032000" h="1402080">
                <a:moveTo>
                  <a:pt x="0" y="233680"/>
                </a:moveTo>
                <a:lnTo>
                  <a:pt x="6792" y="177532"/>
                </a:lnTo>
                <a:lnTo>
                  <a:pt x="26087" y="126302"/>
                </a:lnTo>
                <a:lnTo>
                  <a:pt x="56259" y="81614"/>
                </a:lnTo>
                <a:lnTo>
                  <a:pt x="95682" y="45094"/>
                </a:lnTo>
                <a:lnTo>
                  <a:pt x="142732" y="18367"/>
                </a:lnTo>
                <a:lnTo>
                  <a:pt x="195782" y="3059"/>
                </a:lnTo>
                <a:lnTo>
                  <a:pt x="233679" y="0"/>
                </a:lnTo>
                <a:lnTo>
                  <a:pt x="1798320" y="0"/>
                </a:lnTo>
                <a:lnTo>
                  <a:pt x="1854467" y="6792"/>
                </a:lnTo>
                <a:lnTo>
                  <a:pt x="1905697" y="26087"/>
                </a:lnTo>
                <a:lnTo>
                  <a:pt x="1950385" y="56259"/>
                </a:lnTo>
                <a:lnTo>
                  <a:pt x="1986905" y="95682"/>
                </a:lnTo>
                <a:lnTo>
                  <a:pt x="2013632" y="142732"/>
                </a:lnTo>
                <a:lnTo>
                  <a:pt x="2028940" y="195782"/>
                </a:lnTo>
                <a:lnTo>
                  <a:pt x="2032000" y="233680"/>
                </a:lnTo>
                <a:lnTo>
                  <a:pt x="2032000" y="1168400"/>
                </a:lnTo>
                <a:lnTo>
                  <a:pt x="2025207" y="1224547"/>
                </a:lnTo>
                <a:lnTo>
                  <a:pt x="2005912" y="1275777"/>
                </a:lnTo>
                <a:lnTo>
                  <a:pt x="1975740" y="1320465"/>
                </a:lnTo>
                <a:lnTo>
                  <a:pt x="1936317" y="1356985"/>
                </a:lnTo>
                <a:lnTo>
                  <a:pt x="1889267" y="1383712"/>
                </a:lnTo>
                <a:lnTo>
                  <a:pt x="1836217" y="1399020"/>
                </a:lnTo>
                <a:lnTo>
                  <a:pt x="1798320" y="1402080"/>
                </a:lnTo>
                <a:lnTo>
                  <a:pt x="233679" y="1402080"/>
                </a:lnTo>
                <a:lnTo>
                  <a:pt x="177532" y="1395287"/>
                </a:lnTo>
                <a:lnTo>
                  <a:pt x="126302" y="1375992"/>
                </a:lnTo>
                <a:lnTo>
                  <a:pt x="81614" y="1345820"/>
                </a:lnTo>
                <a:lnTo>
                  <a:pt x="45094" y="1306397"/>
                </a:lnTo>
                <a:lnTo>
                  <a:pt x="18367" y="1259347"/>
                </a:lnTo>
                <a:lnTo>
                  <a:pt x="3059" y="1206297"/>
                </a:lnTo>
                <a:lnTo>
                  <a:pt x="0" y="1168400"/>
                </a:lnTo>
                <a:lnTo>
                  <a:pt x="0" y="233680"/>
                </a:lnTo>
                <a:close/>
              </a:path>
            </a:pathLst>
          </a:custGeom>
          <a:ln w="304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536815" y="2569320"/>
            <a:ext cx="1027430" cy="595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0960">
              <a:lnSpc>
                <a:spcPts val="2240"/>
              </a:lnSpc>
            </a:pPr>
            <a:r>
              <a:rPr sz="2250" spc="-45" dirty="0">
                <a:latin typeface="Arial"/>
                <a:cs typeface="Arial"/>
              </a:rPr>
              <a:t>C</a:t>
            </a:r>
            <a:r>
              <a:rPr sz="2250" spc="-40" dirty="0">
                <a:latin typeface="Arial"/>
                <a:cs typeface="Arial"/>
              </a:rPr>
              <a:t>r</a:t>
            </a:r>
            <a:r>
              <a:rPr sz="2250" spc="-65" dirty="0">
                <a:latin typeface="Arial"/>
                <a:cs typeface="Arial"/>
              </a:rPr>
              <a:t>o</a:t>
            </a:r>
            <a:r>
              <a:rPr sz="2250" spc="-120" dirty="0">
                <a:latin typeface="Arial"/>
                <a:cs typeface="Arial"/>
              </a:rPr>
              <a:t>w</a:t>
            </a:r>
            <a:r>
              <a:rPr sz="2250" spc="20" dirty="0">
                <a:latin typeface="Arial"/>
                <a:cs typeface="Arial"/>
              </a:rPr>
              <a:t>d</a:t>
            </a:r>
            <a:r>
              <a:rPr sz="2250" spc="-10" dirty="0">
                <a:latin typeface="Arial"/>
                <a:cs typeface="Arial"/>
              </a:rPr>
              <a:t>- s</a:t>
            </a:r>
            <a:r>
              <a:rPr sz="2250" spc="-65" dirty="0">
                <a:latin typeface="Arial"/>
                <a:cs typeface="Arial"/>
              </a:rPr>
              <a:t>o</a:t>
            </a:r>
            <a:r>
              <a:rPr sz="2250" spc="15" dirty="0">
                <a:latin typeface="Arial"/>
                <a:cs typeface="Arial"/>
              </a:rPr>
              <a:t>u</a:t>
            </a:r>
            <a:r>
              <a:rPr sz="2250" spc="-40" dirty="0">
                <a:latin typeface="Arial"/>
                <a:cs typeface="Arial"/>
              </a:rPr>
              <a:t>r</a:t>
            </a:r>
            <a:r>
              <a:rPr sz="2250" spc="-15" dirty="0">
                <a:latin typeface="Arial"/>
                <a:cs typeface="Arial"/>
              </a:rPr>
              <a:t>c</a:t>
            </a:r>
            <a:r>
              <a:rPr sz="2250" spc="-65" dirty="0">
                <a:latin typeface="Arial"/>
                <a:cs typeface="Arial"/>
              </a:rPr>
              <a:t>e</a:t>
            </a:r>
            <a:r>
              <a:rPr sz="2250" spc="-15" dirty="0">
                <a:latin typeface="Arial"/>
                <a:cs typeface="Arial"/>
              </a:rPr>
              <a:t>d</a:t>
            </a:r>
            <a:endParaRPr sz="225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281159" y="1021080"/>
            <a:ext cx="2032000" cy="14020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281159" y="1021080"/>
            <a:ext cx="2032000" cy="1402080"/>
          </a:xfrm>
          <a:custGeom>
            <a:avLst/>
            <a:gdLst/>
            <a:ahLst/>
            <a:cxnLst/>
            <a:rect l="l" t="t" r="r" b="b"/>
            <a:pathLst>
              <a:path w="2032000" h="1402080">
                <a:moveTo>
                  <a:pt x="0" y="233680"/>
                </a:moveTo>
                <a:lnTo>
                  <a:pt x="6792" y="177532"/>
                </a:lnTo>
                <a:lnTo>
                  <a:pt x="26087" y="126302"/>
                </a:lnTo>
                <a:lnTo>
                  <a:pt x="56259" y="81614"/>
                </a:lnTo>
                <a:lnTo>
                  <a:pt x="95682" y="45094"/>
                </a:lnTo>
                <a:lnTo>
                  <a:pt x="142732" y="18367"/>
                </a:lnTo>
                <a:lnTo>
                  <a:pt x="195782" y="3059"/>
                </a:lnTo>
                <a:lnTo>
                  <a:pt x="233680" y="0"/>
                </a:lnTo>
                <a:lnTo>
                  <a:pt x="1798320" y="0"/>
                </a:lnTo>
                <a:lnTo>
                  <a:pt x="1854467" y="6792"/>
                </a:lnTo>
                <a:lnTo>
                  <a:pt x="1905697" y="26087"/>
                </a:lnTo>
                <a:lnTo>
                  <a:pt x="1950385" y="56259"/>
                </a:lnTo>
                <a:lnTo>
                  <a:pt x="1986905" y="95682"/>
                </a:lnTo>
                <a:lnTo>
                  <a:pt x="2013632" y="142732"/>
                </a:lnTo>
                <a:lnTo>
                  <a:pt x="2028940" y="195782"/>
                </a:lnTo>
                <a:lnTo>
                  <a:pt x="2032000" y="233680"/>
                </a:lnTo>
                <a:lnTo>
                  <a:pt x="2032000" y="1168400"/>
                </a:lnTo>
                <a:lnTo>
                  <a:pt x="2025207" y="1224547"/>
                </a:lnTo>
                <a:lnTo>
                  <a:pt x="2005912" y="1275777"/>
                </a:lnTo>
                <a:lnTo>
                  <a:pt x="1975740" y="1320465"/>
                </a:lnTo>
                <a:lnTo>
                  <a:pt x="1936317" y="1356985"/>
                </a:lnTo>
                <a:lnTo>
                  <a:pt x="1889267" y="1383712"/>
                </a:lnTo>
                <a:lnTo>
                  <a:pt x="1836217" y="1399020"/>
                </a:lnTo>
                <a:lnTo>
                  <a:pt x="1798320" y="1402080"/>
                </a:lnTo>
                <a:lnTo>
                  <a:pt x="233680" y="1402080"/>
                </a:lnTo>
                <a:lnTo>
                  <a:pt x="177532" y="1395287"/>
                </a:lnTo>
                <a:lnTo>
                  <a:pt x="126302" y="1375992"/>
                </a:lnTo>
                <a:lnTo>
                  <a:pt x="81614" y="1345820"/>
                </a:lnTo>
                <a:lnTo>
                  <a:pt x="45094" y="1306397"/>
                </a:lnTo>
                <a:lnTo>
                  <a:pt x="18367" y="1259347"/>
                </a:lnTo>
                <a:lnTo>
                  <a:pt x="3059" y="1206297"/>
                </a:lnTo>
                <a:lnTo>
                  <a:pt x="0" y="1168400"/>
                </a:lnTo>
                <a:lnTo>
                  <a:pt x="0" y="233680"/>
                </a:lnTo>
                <a:close/>
              </a:path>
            </a:pathLst>
          </a:custGeom>
          <a:ln w="304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9524365" y="2569320"/>
            <a:ext cx="1547495" cy="595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7340" marR="5080" indent="-295275">
              <a:lnSpc>
                <a:spcPts val="2240"/>
              </a:lnSpc>
            </a:pPr>
            <a:r>
              <a:rPr sz="2250" spc="0" dirty="0">
                <a:latin typeface="Arial"/>
                <a:cs typeface="Arial"/>
              </a:rPr>
              <a:t>I</a:t>
            </a:r>
            <a:r>
              <a:rPr sz="2250" spc="30" dirty="0">
                <a:latin typeface="Arial"/>
                <a:cs typeface="Arial"/>
              </a:rPr>
              <a:t>m</a:t>
            </a:r>
            <a:r>
              <a:rPr sz="2250" spc="-60" dirty="0">
                <a:latin typeface="Arial"/>
                <a:cs typeface="Arial"/>
              </a:rPr>
              <a:t>a</a:t>
            </a:r>
            <a:r>
              <a:rPr sz="2250" spc="15" dirty="0">
                <a:latin typeface="Arial"/>
                <a:cs typeface="Arial"/>
              </a:rPr>
              <a:t>g</a:t>
            </a:r>
            <a:r>
              <a:rPr sz="2250" spc="-60" dirty="0">
                <a:latin typeface="Arial"/>
                <a:cs typeface="Arial"/>
              </a:rPr>
              <a:t>e</a:t>
            </a:r>
            <a:r>
              <a:rPr sz="2250" spc="-15" dirty="0">
                <a:latin typeface="Arial"/>
                <a:cs typeface="Arial"/>
              </a:rPr>
              <a:t>s</a:t>
            </a:r>
            <a:r>
              <a:rPr sz="2250" spc="-145" dirty="0">
                <a:latin typeface="Arial"/>
                <a:cs typeface="Arial"/>
              </a:rPr>
              <a:t> </a:t>
            </a:r>
            <a:r>
              <a:rPr sz="2250" spc="-60" dirty="0">
                <a:latin typeface="Arial"/>
                <a:cs typeface="Arial"/>
              </a:rPr>
              <a:t>a</a:t>
            </a:r>
            <a:r>
              <a:rPr sz="2250" spc="-15" dirty="0">
                <a:latin typeface="Arial"/>
                <a:cs typeface="Arial"/>
              </a:rPr>
              <a:t>s</a:t>
            </a:r>
            <a:r>
              <a:rPr sz="2250" spc="-65" dirty="0">
                <a:latin typeface="Arial"/>
                <a:cs typeface="Arial"/>
              </a:rPr>
              <a:t> </a:t>
            </a:r>
            <a:r>
              <a:rPr sz="2250" spc="-15" dirty="0">
                <a:latin typeface="Arial"/>
                <a:cs typeface="Arial"/>
              </a:rPr>
              <a:t>a</a:t>
            </a:r>
            <a:r>
              <a:rPr sz="2250" spc="-10" dirty="0">
                <a:latin typeface="Arial"/>
                <a:cs typeface="Arial"/>
              </a:rPr>
              <a:t> </a:t>
            </a:r>
            <a:r>
              <a:rPr sz="2250" spc="0" dirty="0">
                <a:latin typeface="Arial"/>
                <a:cs typeface="Arial"/>
              </a:rPr>
              <a:t>S</a:t>
            </a:r>
            <a:r>
              <a:rPr sz="2250" spc="-60" dirty="0">
                <a:latin typeface="Arial"/>
                <a:cs typeface="Arial"/>
              </a:rPr>
              <a:t>e</a:t>
            </a:r>
            <a:r>
              <a:rPr sz="2250" spc="-40" dirty="0">
                <a:latin typeface="Arial"/>
                <a:cs typeface="Arial"/>
              </a:rPr>
              <a:t>r</a:t>
            </a:r>
            <a:r>
              <a:rPr sz="2250" spc="-95" dirty="0">
                <a:latin typeface="Arial"/>
                <a:cs typeface="Arial"/>
              </a:rPr>
              <a:t>v</a:t>
            </a:r>
            <a:r>
              <a:rPr sz="2250" spc="-25" dirty="0">
                <a:latin typeface="Arial"/>
                <a:cs typeface="Arial"/>
              </a:rPr>
              <a:t>i</a:t>
            </a:r>
            <a:r>
              <a:rPr sz="2250" spc="-15" dirty="0">
                <a:latin typeface="Arial"/>
                <a:cs typeface="Arial"/>
              </a:rPr>
              <a:t>ce</a:t>
            </a:r>
            <a:endParaRPr sz="225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641600" y="3291840"/>
            <a:ext cx="690879" cy="6908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291840" y="3159760"/>
            <a:ext cx="584200" cy="9906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57879" y="3195320"/>
            <a:ext cx="457200" cy="8839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57879" y="3195320"/>
            <a:ext cx="457200" cy="883919"/>
          </a:xfrm>
          <a:custGeom>
            <a:avLst/>
            <a:gdLst/>
            <a:ahLst/>
            <a:cxnLst/>
            <a:rect l="l" t="t" r="r" b="b"/>
            <a:pathLst>
              <a:path w="457200" h="883920">
                <a:moveTo>
                  <a:pt x="0" y="228600"/>
                </a:moveTo>
                <a:lnTo>
                  <a:pt x="228600" y="0"/>
                </a:lnTo>
                <a:lnTo>
                  <a:pt x="457200" y="228600"/>
                </a:lnTo>
                <a:lnTo>
                  <a:pt x="342900" y="228600"/>
                </a:lnTo>
                <a:lnTo>
                  <a:pt x="342900" y="655319"/>
                </a:lnTo>
                <a:lnTo>
                  <a:pt x="457200" y="655319"/>
                </a:lnTo>
                <a:lnTo>
                  <a:pt x="228600" y="883919"/>
                </a:lnTo>
                <a:lnTo>
                  <a:pt x="0" y="655319"/>
                </a:lnTo>
                <a:lnTo>
                  <a:pt x="114300" y="655319"/>
                </a:lnTo>
                <a:lnTo>
                  <a:pt x="114300" y="228600"/>
                </a:lnTo>
                <a:lnTo>
                  <a:pt x="0" y="228600"/>
                </a:lnTo>
                <a:close/>
              </a:path>
            </a:pathLst>
          </a:custGeom>
          <a:ln w="10170">
            <a:solidFill>
              <a:srgbClr val="0083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506720" y="3159760"/>
            <a:ext cx="594360" cy="9906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572759" y="3195320"/>
            <a:ext cx="467360" cy="88391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572759" y="3195320"/>
            <a:ext cx="467359" cy="883919"/>
          </a:xfrm>
          <a:custGeom>
            <a:avLst/>
            <a:gdLst/>
            <a:ahLst/>
            <a:cxnLst/>
            <a:rect l="l" t="t" r="r" b="b"/>
            <a:pathLst>
              <a:path w="467360" h="883920">
                <a:moveTo>
                  <a:pt x="0" y="233679"/>
                </a:moveTo>
                <a:lnTo>
                  <a:pt x="233679" y="0"/>
                </a:lnTo>
                <a:lnTo>
                  <a:pt x="467360" y="233679"/>
                </a:lnTo>
                <a:lnTo>
                  <a:pt x="350519" y="233679"/>
                </a:lnTo>
                <a:lnTo>
                  <a:pt x="350519" y="650239"/>
                </a:lnTo>
                <a:lnTo>
                  <a:pt x="467360" y="650239"/>
                </a:lnTo>
                <a:lnTo>
                  <a:pt x="233679" y="883919"/>
                </a:lnTo>
                <a:lnTo>
                  <a:pt x="0" y="650239"/>
                </a:lnTo>
                <a:lnTo>
                  <a:pt x="116839" y="650239"/>
                </a:lnTo>
                <a:lnTo>
                  <a:pt x="116839" y="233679"/>
                </a:lnTo>
                <a:lnTo>
                  <a:pt x="0" y="233679"/>
                </a:lnTo>
                <a:close/>
              </a:path>
            </a:pathLst>
          </a:custGeom>
          <a:ln w="10170">
            <a:solidFill>
              <a:srgbClr val="0083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721600" y="3159760"/>
            <a:ext cx="594359" cy="9906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787640" y="3195320"/>
            <a:ext cx="467359" cy="88391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787640" y="3195320"/>
            <a:ext cx="467359" cy="883919"/>
          </a:xfrm>
          <a:custGeom>
            <a:avLst/>
            <a:gdLst/>
            <a:ahLst/>
            <a:cxnLst/>
            <a:rect l="l" t="t" r="r" b="b"/>
            <a:pathLst>
              <a:path w="467359" h="883920">
                <a:moveTo>
                  <a:pt x="0" y="233679"/>
                </a:moveTo>
                <a:lnTo>
                  <a:pt x="233679" y="0"/>
                </a:lnTo>
                <a:lnTo>
                  <a:pt x="467359" y="233679"/>
                </a:lnTo>
                <a:lnTo>
                  <a:pt x="350519" y="233679"/>
                </a:lnTo>
                <a:lnTo>
                  <a:pt x="350519" y="650239"/>
                </a:lnTo>
                <a:lnTo>
                  <a:pt x="467359" y="650239"/>
                </a:lnTo>
                <a:lnTo>
                  <a:pt x="233679" y="883919"/>
                </a:lnTo>
                <a:lnTo>
                  <a:pt x="0" y="650239"/>
                </a:lnTo>
                <a:lnTo>
                  <a:pt x="116839" y="650239"/>
                </a:lnTo>
                <a:lnTo>
                  <a:pt x="116839" y="233679"/>
                </a:lnTo>
                <a:lnTo>
                  <a:pt x="0" y="233679"/>
                </a:lnTo>
                <a:close/>
              </a:path>
            </a:pathLst>
          </a:custGeom>
          <a:ln w="10170">
            <a:solidFill>
              <a:srgbClr val="0083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936480" y="3159760"/>
            <a:ext cx="594359" cy="9906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002519" y="3195320"/>
            <a:ext cx="467359" cy="88391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002519" y="3195320"/>
            <a:ext cx="467359" cy="883919"/>
          </a:xfrm>
          <a:custGeom>
            <a:avLst/>
            <a:gdLst/>
            <a:ahLst/>
            <a:cxnLst/>
            <a:rect l="l" t="t" r="r" b="b"/>
            <a:pathLst>
              <a:path w="467359" h="883920">
                <a:moveTo>
                  <a:pt x="0" y="233679"/>
                </a:moveTo>
                <a:lnTo>
                  <a:pt x="233679" y="0"/>
                </a:lnTo>
                <a:lnTo>
                  <a:pt x="467359" y="233679"/>
                </a:lnTo>
                <a:lnTo>
                  <a:pt x="350520" y="233679"/>
                </a:lnTo>
                <a:lnTo>
                  <a:pt x="350520" y="650239"/>
                </a:lnTo>
                <a:lnTo>
                  <a:pt x="467359" y="650239"/>
                </a:lnTo>
                <a:lnTo>
                  <a:pt x="233679" y="883919"/>
                </a:lnTo>
                <a:lnTo>
                  <a:pt x="0" y="650239"/>
                </a:lnTo>
                <a:lnTo>
                  <a:pt x="116839" y="650239"/>
                </a:lnTo>
                <a:lnTo>
                  <a:pt x="116839" y="233679"/>
                </a:lnTo>
                <a:lnTo>
                  <a:pt x="0" y="233679"/>
                </a:lnTo>
                <a:close/>
              </a:path>
            </a:pathLst>
          </a:custGeom>
          <a:ln w="10170">
            <a:solidFill>
              <a:srgbClr val="0083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413759" y="3464559"/>
            <a:ext cx="6995159" cy="37083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156959" y="3403600"/>
            <a:ext cx="1488439" cy="52323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469640" y="3500120"/>
            <a:ext cx="6888480" cy="26415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3470602" y="3501082"/>
            <a:ext cx="6886575" cy="262255"/>
          </a:xfrm>
          <a:prstGeom prst="rect">
            <a:avLst/>
          </a:prstGeom>
          <a:ln w="10170">
            <a:solidFill>
              <a:srgbClr val="00837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ct val="100000"/>
              </a:lnSpc>
            </a:pPr>
            <a:r>
              <a:rPr sz="1600" spc="-30" dirty="0">
                <a:latin typeface="Arial"/>
                <a:cs typeface="Arial"/>
              </a:rPr>
              <a:t>A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i</a:t>
            </a:r>
            <a:r>
              <a:rPr sz="1600" dirty="0">
                <a:latin typeface="Arial"/>
                <a:cs typeface="Arial"/>
              </a:rPr>
              <a:t>s</a:t>
            </a:r>
            <a:r>
              <a:rPr sz="1600" spc="30" dirty="0">
                <a:latin typeface="Arial"/>
                <a:cs typeface="Arial"/>
              </a:rPr>
              <a:t> t</a:t>
            </a:r>
            <a:r>
              <a:rPr sz="1600" spc="-90" dirty="0">
                <a:latin typeface="Arial"/>
                <a:cs typeface="Arial"/>
              </a:rPr>
              <a:t>h</a:t>
            </a:r>
            <a:r>
              <a:rPr sz="1600" dirty="0">
                <a:latin typeface="Arial"/>
                <a:cs typeface="Arial"/>
              </a:rPr>
              <a:t>e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</a:t>
            </a:r>
            <a:r>
              <a:rPr sz="1600" spc="-40" dirty="0">
                <a:latin typeface="Arial"/>
                <a:cs typeface="Arial"/>
              </a:rPr>
              <a:t>i</a:t>
            </a:r>
            <a:r>
              <a:rPr sz="1600" spc="-90" dirty="0">
                <a:latin typeface="Arial"/>
                <a:cs typeface="Arial"/>
              </a:rPr>
              <a:t>n</a:t>
            </a:r>
            <a:r>
              <a:rPr sz="1600" dirty="0">
                <a:latin typeface="Arial"/>
                <a:cs typeface="Arial"/>
              </a:rPr>
              <a:t>k</a:t>
            </a:r>
            <a:endParaRPr sz="1600">
              <a:latin typeface="Arial"/>
              <a:cs typeface="Arial"/>
            </a:endParaRPr>
          </a:p>
        </p:txBody>
      </p:sp>
      <p:sp>
        <p:nvSpPr>
          <p:cNvPr id="52" name="object 5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53" name="object 5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©</a:t>
            </a:r>
            <a:r>
              <a:rPr spc="-10" dirty="0"/>
              <a:t> </a:t>
            </a:r>
            <a:r>
              <a:rPr spc="5" dirty="0"/>
              <a:t>2018</a:t>
            </a:r>
            <a:r>
              <a:rPr spc="-40" dirty="0"/>
              <a:t> </a:t>
            </a:r>
            <a:r>
              <a:rPr spc="5" dirty="0"/>
              <a:t>Ele</a:t>
            </a:r>
            <a:r>
              <a:rPr spc="40" dirty="0"/>
              <a:t>ct</a:t>
            </a:r>
            <a:r>
              <a:rPr spc="5" dirty="0"/>
              <a:t>ric</a:t>
            </a:r>
            <a:r>
              <a:rPr dirty="0"/>
              <a:t> </a:t>
            </a:r>
            <a:r>
              <a:rPr spc="5" dirty="0"/>
              <a:t>Po</a:t>
            </a:r>
            <a:r>
              <a:rPr spc="-35" dirty="0"/>
              <a:t>w</a:t>
            </a:r>
            <a:r>
              <a:rPr spc="5" dirty="0"/>
              <a:t>er</a:t>
            </a:r>
            <a:r>
              <a:rPr spc="-35" dirty="0"/>
              <a:t> </a:t>
            </a:r>
            <a:r>
              <a:rPr spc="45" dirty="0"/>
              <a:t>R</a:t>
            </a:r>
            <a:r>
              <a:rPr spc="5" dirty="0"/>
              <a:t>e</a:t>
            </a:r>
            <a:r>
              <a:rPr spc="40" dirty="0"/>
              <a:t>s</a:t>
            </a:r>
            <a:r>
              <a:rPr spc="-80" dirty="0"/>
              <a:t>e</a:t>
            </a:r>
            <a:r>
              <a:rPr spc="5" dirty="0"/>
              <a:t>ar</a:t>
            </a:r>
            <a:r>
              <a:rPr spc="40" dirty="0"/>
              <a:t>c</a:t>
            </a:r>
            <a:r>
              <a:rPr spc="5" dirty="0"/>
              <a:t>h</a:t>
            </a:r>
            <a:r>
              <a:rPr spc="-120" dirty="0"/>
              <a:t> </a:t>
            </a:r>
            <a:r>
              <a:rPr spc="35" dirty="0"/>
              <a:t>I</a:t>
            </a:r>
            <a:r>
              <a:rPr spc="5" dirty="0"/>
              <a:t>n</a:t>
            </a:r>
            <a:r>
              <a:rPr spc="40" dirty="0"/>
              <a:t>s</a:t>
            </a:r>
            <a:r>
              <a:rPr spc="-45" dirty="0"/>
              <a:t>t</a:t>
            </a:r>
            <a:r>
              <a:rPr dirty="0"/>
              <a:t>i</a:t>
            </a:r>
            <a:r>
              <a:rPr spc="-45" dirty="0"/>
              <a:t>t</a:t>
            </a:r>
            <a:r>
              <a:rPr spc="5" dirty="0"/>
              <a:t>u</a:t>
            </a:r>
            <a:r>
              <a:rPr spc="35" dirty="0"/>
              <a:t>t</a:t>
            </a:r>
            <a:r>
              <a:rPr spc="5" dirty="0"/>
              <a:t>e,</a:t>
            </a:r>
            <a:r>
              <a:rPr spc="-75" dirty="0"/>
              <a:t> </a:t>
            </a:r>
            <a:r>
              <a:rPr spc="35" dirty="0"/>
              <a:t>I</a:t>
            </a:r>
            <a:r>
              <a:rPr spc="5" dirty="0"/>
              <a:t>n</a:t>
            </a:r>
            <a:r>
              <a:rPr spc="-40" dirty="0"/>
              <a:t>c</a:t>
            </a:r>
            <a:r>
              <a:rPr dirty="0"/>
              <a:t>. </a:t>
            </a:r>
            <a:r>
              <a:rPr spc="5" dirty="0"/>
              <a:t>All</a:t>
            </a:r>
            <a:r>
              <a:rPr spc="-35" dirty="0"/>
              <a:t> </a:t>
            </a:r>
            <a:r>
              <a:rPr spc="5" dirty="0"/>
              <a:t>righ</a:t>
            </a:r>
            <a:r>
              <a:rPr spc="-45" dirty="0"/>
              <a:t>t</a:t>
            </a:r>
            <a:r>
              <a:rPr spc="5" dirty="0"/>
              <a:t>s</a:t>
            </a:r>
            <a:r>
              <a:rPr dirty="0"/>
              <a:t> </a:t>
            </a:r>
            <a:r>
              <a:rPr spc="5" dirty="0"/>
              <a:t>re</a:t>
            </a:r>
            <a:r>
              <a:rPr spc="40" dirty="0"/>
              <a:t>s</a:t>
            </a:r>
            <a:r>
              <a:rPr spc="-80" dirty="0"/>
              <a:t>e</a:t>
            </a:r>
            <a:r>
              <a:rPr dirty="0"/>
              <a:t>r</a:t>
            </a:r>
            <a:r>
              <a:rPr spc="40" dirty="0"/>
              <a:t>v</a:t>
            </a:r>
            <a:r>
              <a:rPr spc="5" dirty="0"/>
              <a:t>e</a:t>
            </a:r>
            <a:r>
              <a:rPr spc="-80" dirty="0"/>
              <a:t>d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C</a:t>
            </a:r>
            <a:r>
              <a:rPr spc="-30" dirty="0"/>
              <a:t>o</a:t>
            </a:r>
            <a:r>
              <a:rPr spc="-120" dirty="0"/>
              <a:t>n</a:t>
            </a:r>
            <a:r>
              <a:rPr spc="-30" dirty="0"/>
              <a:t>t</a:t>
            </a:r>
            <a:r>
              <a:rPr spc="-10" dirty="0"/>
              <a:t>i</a:t>
            </a:r>
            <a:r>
              <a:rPr spc="-120" dirty="0"/>
              <a:t>nu</a:t>
            </a:r>
            <a:r>
              <a:rPr dirty="0"/>
              <a:t>e</a:t>
            </a:r>
            <a:r>
              <a:rPr spc="370" dirty="0"/>
              <a:t> </a:t>
            </a:r>
            <a:r>
              <a:rPr spc="-30" dirty="0"/>
              <a:t>t</a:t>
            </a:r>
            <a:r>
              <a:rPr spc="-120" dirty="0"/>
              <a:t>h</a:t>
            </a:r>
            <a:r>
              <a:rPr dirty="0"/>
              <a:t>e</a:t>
            </a:r>
            <a:r>
              <a:rPr spc="125" dirty="0"/>
              <a:t> </a:t>
            </a:r>
            <a:r>
              <a:rPr dirty="0"/>
              <a:t>Di</a:t>
            </a:r>
            <a:r>
              <a:rPr spc="-25" dirty="0"/>
              <a:t>s</a:t>
            </a:r>
            <a:r>
              <a:rPr spc="-20" dirty="0"/>
              <a:t>c</a:t>
            </a:r>
            <a:r>
              <a:rPr spc="-120" dirty="0"/>
              <a:t>u</a:t>
            </a:r>
            <a:r>
              <a:rPr spc="-20" dirty="0"/>
              <a:t>ss</a:t>
            </a:r>
            <a:r>
              <a:rPr spc="-10" dirty="0"/>
              <a:t>i</a:t>
            </a:r>
            <a:r>
              <a:rPr spc="-40" dirty="0"/>
              <a:t>o</a:t>
            </a:r>
            <a:r>
              <a:rPr dirty="0"/>
              <a:t>n</a:t>
            </a:r>
          </a:p>
        </p:txBody>
      </p:sp>
      <p:sp>
        <p:nvSpPr>
          <p:cNvPr id="3" name="object 3"/>
          <p:cNvSpPr/>
          <p:nvPr/>
        </p:nvSpPr>
        <p:spPr>
          <a:xfrm>
            <a:off x="6400800" y="914400"/>
            <a:ext cx="5394959" cy="3942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3439" y="3708400"/>
            <a:ext cx="4531360" cy="7518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679565" y="4940962"/>
            <a:ext cx="485330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S</a:t>
            </a:r>
            <a:r>
              <a:rPr sz="2400" spc="15" dirty="0">
                <a:latin typeface="Arial"/>
                <a:cs typeface="Arial"/>
              </a:rPr>
              <a:t>u</a:t>
            </a:r>
            <a:r>
              <a:rPr sz="2400" spc="2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scr</a:t>
            </a:r>
            <a:r>
              <a:rPr sz="2400" spc="20" dirty="0">
                <a:latin typeface="Arial"/>
                <a:cs typeface="Arial"/>
              </a:rPr>
              <a:t>ib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o</a:t>
            </a:r>
            <a:r>
              <a:rPr sz="2400" spc="2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80" dirty="0">
                <a:latin typeface="Arial"/>
                <a:cs typeface="Arial"/>
              </a:rPr>
              <a:t> </a:t>
            </a:r>
            <a:r>
              <a:rPr sz="2400" u="heavy" dirty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P</a:t>
            </a:r>
            <a:r>
              <a:rPr sz="2400" u="heavy" spc="-60" dirty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o</a:t>
            </a:r>
            <a:r>
              <a:rPr sz="2400" u="heavy" spc="20" dirty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d</a:t>
            </a:r>
            <a:r>
              <a:rPr sz="2400" u="heavy" dirty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c</a:t>
            </a:r>
            <a:r>
              <a:rPr sz="2400" u="heavy" spc="-60" dirty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a</a:t>
            </a:r>
            <a:r>
              <a:rPr sz="2400" u="heavy" dirty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st</a:t>
            </a:r>
            <a:r>
              <a:rPr sz="2400" spc="110" dirty="0">
                <a:solidFill>
                  <a:srgbClr val="0000FF"/>
                </a:solidFill>
                <a:latin typeface="Arial"/>
                <a:cs typeface="Arial"/>
                <a:hlinkClick r:id="rId5"/>
              </a:rPr>
              <a:t> </a:t>
            </a:r>
            <a:r>
              <a:rPr sz="2400" spc="-6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i</a:t>
            </a:r>
            <a:r>
              <a:rPr sz="2400" spc="-30" dirty="0">
                <a:latin typeface="Arial"/>
                <a:cs typeface="Arial"/>
              </a:rPr>
              <a:t>T</a:t>
            </a:r>
            <a:r>
              <a:rPr sz="2400" spc="20" dirty="0">
                <a:latin typeface="Arial"/>
                <a:cs typeface="Arial"/>
              </a:rPr>
              <a:t>un</a:t>
            </a:r>
            <a:r>
              <a:rPr sz="2400" spc="-6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1334" y="4571138"/>
            <a:ext cx="5186680" cy="697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0960">
              <a:lnSpc>
                <a:spcPct val="100000"/>
              </a:lnSpc>
            </a:pPr>
            <a:r>
              <a:rPr sz="2400" spc="-165" dirty="0">
                <a:latin typeface="Arial"/>
                <a:cs typeface="Arial"/>
              </a:rPr>
              <a:t>V</a:t>
            </a:r>
            <a:r>
              <a:rPr sz="2400" spc="2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2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o</a:t>
            </a:r>
            <a:r>
              <a:rPr sz="2400" spc="2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u="heavy" spc="20" dirty="0">
                <a:solidFill>
                  <a:srgbClr val="0000FF"/>
                </a:solidFill>
                <a:latin typeface="Arial"/>
                <a:cs typeface="Arial"/>
                <a:hlinkClick r:id="rId6"/>
              </a:rPr>
              <a:t>in</a:t>
            </a:r>
            <a:r>
              <a:rPr sz="2400" u="heavy" dirty="0">
                <a:solidFill>
                  <a:srgbClr val="0000FF"/>
                </a:solidFill>
                <a:latin typeface="Arial"/>
                <a:cs typeface="Arial"/>
                <a:hlinkClick r:id="rId6"/>
              </a:rPr>
              <a:t>c</a:t>
            </a:r>
            <a:r>
              <a:rPr sz="2400" u="heavy" spc="20" dirty="0">
                <a:solidFill>
                  <a:srgbClr val="0000FF"/>
                </a:solidFill>
                <a:latin typeface="Arial"/>
                <a:cs typeface="Arial"/>
                <a:hlinkClick r:id="rId6"/>
              </a:rPr>
              <a:t>ub</a:t>
            </a:r>
            <a:r>
              <a:rPr sz="2400" u="heavy" spc="-60" dirty="0">
                <a:solidFill>
                  <a:srgbClr val="0000FF"/>
                </a:solidFill>
                <a:latin typeface="Arial"/>
                <a:cs typeface="Arial"/>
                <a:hlinkClick r:id="rId6"/>
              </a:rPr>
              <a:t>a</a:t>
            </a:r>
            <a:r>
              <a:rPr sz="2400" u="heavy" spc="-30" dirty="0">
                <a:solidFill>
                  <a:srgbClr val="0000FF"/>
                </a:solidFill>
                <a:latin typeface="Arial"/>
                <a:cs typeface="Arial"/>
                <a:hlinkClick r:id="rId6"/>
              </a:rPr>
              <a:t>t</a:t>
            </a:r>
            <a:r>
              <a:rPr sz="2400" u="heavy" spc="-60" dirty="0">
                <a:solidFill>
                  <a:srgbClr val="0000FF"/>
                </a:solidFill>
                <a:latin typeface="Arial"/>
                <a:cs typeface="Arial"/>
                <a:hlinkClick r:id="rId6"/>
              </a:rPr>
              <a:t>e</a:t>
            </a:r>
            <a:r>
              <a:rPr sz="2400" u="heavy" spc="20" dirty="0">
                <a:solidFill>
                  <a:srgbClr val="0000FF"/>
                </a:solidFill>
                <a:latin typeface="Arial"/>
                <a:cs typeface="Arial"/>
                <a:hlinkClick r:id="rId6"/>
              </a:rPr>
              <a:t>n</a:t>
            </a:r>
            <a:r>
              <a:rPr sz="2400" u="heavy" spc="-60" dirty="0">
                <a:solidFill>
                  <a:srgbClr val="0000FF"/>
                </a:solidFill>
                <a:latin typeface="Arial"/>
                <a:cs typeface="Arial"/>
                <a:hlinkClick r:id="rId6"/>
              </a:rPr>
              <a:t>e</a:t>
            </a:r>
            <a:r>
              <a:rPr sz="2400" u="heavy" dirty="0">
                <a:solidFill>
                  <a:srgbClr val="0000FF"/>
                </a:solidFill>
                <a:latin typeface="Arial"/>
                <a:cs typeface="Arial"/>
                <a:hlinkClick r:id="rId6"/>
              </a:rPr>
              <a:t>r</a:t>
            </a:r>
            <a:r>
              <a:rPr sz="2400" u="heavy" spc="20" dirty="0">
                <a:solidFill>
                  <a:srgbClr val="0000FF"/>
                </a:solidFill>
                <a:latin typeface="Arial"/>
                <a:cs typeface="Arial"/>
                <a:hlinkClick r:id="rId6"/>
              </a:rPr>
              <a:t>g</a:t>
            </a:r>
            <a:r>
              <a:rPr sz="2400" u="heavy" spc="-165" dirty="0">
                <a:solidFill>
                  <a:srgbClr val="0000FF"/>
                </a:solidFill>
                <a:latin typeface="Arial"/>
                <a:cs typeface="Arial"/>
                <a:hlinkClick r:id="rId6"/>
              </a:rPr>
              <a:t>y</a:t>
            </a:r>
            <a:r>
              <a:rPr sz="2400" u="heavy" spc="-30" dirty="0">
                <a:solidFill>
                  <a:srgbClr val="0000FF"/>
                </a:solidFill>
                <a:latin typeface="Arial"/>
                <a:cs typeface="Arial"/>
                <a:hlinkClick r:id="rId6"/>
              </a:rPr>
              <a:t>.</a:t>
            </a:r>
            <a:r>
              <a:rPr sz="2400" u="heavy" spc="-60" dirty="0">
                <a:solidFill>
                  <a:srgbClr val="0000FF"/>
                </a:solidFill>
                <a:latin typeface="Arial"/>
                <a:cs typeface="Arial"/>
                <a:hlinkClick r:id="rId6"/>
              </a:rPr>
              <a:t>o</a:t>
            </a:r>
            <a:r>
              <a:rPr sz="2400" u="heavy" dirty="0">
                <a:solidFill>
                  <a:srgbClr val="0000FF"/>
                </a:solidFill>
                <a:latin typeface="Arial"/>
                <a:cs typeface="Arial"/>
                <a:hlinkClick r:id="rId6"/>
              </a:rPr>
              <a:t>rg</a:t>
            </a:r>
            <a:r>
              <a:rPr sz="2400" spc="185" dirty="0">
                <a:solidFill>
                  <a:srgbClr val="0000FF"/>
                </a:solidFill>
                <a:latin typeface="Arial"/>
                <a:cs typeface="Arial"/>
                <a:hlinkClick r:id="rId6"/>
              </a:rPr>
              <a:t> </a:t>
            </a:r>
            <a:r>
              <a:rPr sz="2400" spc="-55" dirty="0">
                <a:latin typeface="Arial"/>
                <a:cs typeface="Arial"/>
              </a:rPr>
              <a:t>a</a:t>
            </a:r>
            <a:r>
              <a:rPr sz="2400" spc="2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f</a:t>
            </a:r>
            <a:r>
              <a:rPr sz="2400" spc="-55" dirty="0">
                <a:latin typeface="Arial"/>
                <a:cs typeface="Arial"/>
              </a:rPr>
              <a:t>o</a:t>
            </a:r>
            <a:r>
              <a:rPr sz="2400" spc="20" dirty="0">
                <a:latin typeface="Arial"/>
                <a:cs typeface="Arial"/>
              </a:rPr>
              <a:t>ll</a:t>
            </a:r>
            <a:r>
              <a:rPr sz="2400" spc="-5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w </a:t>
            </a:r>
            <a:r>
              <a:rPr sz="2400" spc="-30" dirty="0">
                <a:latin typeface="Arial"/>
                <a:cs typeface="Arial"/>
              </a:rPr>
              <a:t>t</a:t>
            </a:r>
            <a:r>
              <a:rPr sz="2400" spc="2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5" dirty="0">
                <a:latin typeface="Arial"/>
                <a:cs typeface="Arial"/>
              </a:rPr>
              <a:t>o</a:t>
            </a:r>
            <a:r>
              <a:rPr sz="2400" spc="2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5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rs</a:t>
            </a:r>
            <a:r>
              <a:rPr sz="2400" spc="-55" dirty="0">
                <a:latin typeface="Arial"/>
                <a:cs typeface="Arial"/>
              </a:rPr>
              <a:t>a</a:t>
            </a:r>
            <a:r>
              <a:rPr sz="2400" spc="-30" dirty="0">
                <a:latin typeface="Arial"/>
                <a:cs typeface="Arial"/>
              </a:rPr>
              <a:t>t</a:t>
            </a:r>
            <a:r>
              <a:rPr sz="2400" spc="20" dirty="0">
                <a:latin typeface="Arial"/>
                <a:cs typeface="Arial"/>
              </a:rPr>
              <a:t>i</a:t>
            </a:r>
            <a:r>
              <a:rPr sz="2400" spc="-5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23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T</a:t>
            </a:r>
            <a:r>
              <a:rPr sz="2400" spc="-55" dirty="0">
                <a:latin typeface="Arial"/>
                <a:cs typeface="Arial"/>
              </a:rPr>
              <a:t>w</a:t>
            </a:r>
            <a:r>
              <a:rPr sz="2400" spc="20" dirty="0">
                <a:latin typeface="Arial"/>
                <a:cs typeface="Arial"/>
              </a:rPr>
              <a:t>i</a:t>
            </a:r>
            <a:r>
              <a:rPr sz="2400" spc="-30" dirty="0">
                <a:latin typeface="Arial"/>
                <a:cs typeface="Arial"/>
              </a:rPr>
              <a:t>tt</a:t>
            </a:r>
            <a:r>
              <a:rPr sz="2400" spc="-5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&amp;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Lin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-55" dirty="0">
                <a:latin typeface="Arial"/>
                <a:cs typeface="Arial"/>
              </a:rPr>
              <a:t>e</a:t>
            </a:r>
            <a:r>
              <a:rPr sz="2400" spc="20" dirty="0">
                <a:latin typeface="Arial"/>
                <a:cs typeface="Arial"/>
              </a:rPr>
              <a:t>d</a:t>
            </a:r>
            <a:r>
              <a:rPr sz="2400" spc="-1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6559" y="995680"/>
            <a:ext cx="5371465" cy="7518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90930" y="1832129"/>
            <a:ext cx="4058920" cy="1429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985" algn="ctr">
              <a:lnSpc>
                <a:spcPct val="150200"/>
              </a:lnSpc>
            </a:pPr>
            <a:r>
              <a:rPr sz="2400" dirty="0">
                <a:latin typeface="Arial"/>
                <a:cs typeface="Arial"/>
              </a:rPr>
              <a:t>EP</a:t>
            </a:r>
            <a:r>
              <a:rPr sz="2400" spc="2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w</a:t>
            </a:r>
            <a:r>
              <a:rPr sz="2400" spc="-60" dirty="0">
                <a:latin typeface="Arial"/>
                <a:cs typeface="Arial"/>
              </a:rPr>
              <a:t>e</a:t>
            </a:r>
            <a:r>
              <a:rPr sz="2400" spc="2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20" dirty="0">
                <a:latin typeface="Arial"/>
                <a:cs typeface="Arial"/>
              </a:rPr>
              <a:t>i</a:t>
            </a:r>
            <a:r>
              <a:rPr sz="2400" spc="-30" dirty="0">
                <a:latin typeface="Arial"/>
                <a:cs typeface="Arial"/>
              </a:rPr>
              <a:t>t</a:t>
            </a:r>
            <a:r>
              <a:rPr sz="2400" spc="-6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:</a:t>
            </a:r>
            <a:r>
              <a:rPr sz="2400" spc="190" dirty="0">
                <a:latin typeface="Arial"/>
                <a:cs typeface="Arial"/>
              </a:rPr>
              <a:t> </a:t>
            </a:r>
            <a:r>
              <a:rPr sz="2400" u="heavy" spc="-55" dirty="0">
                <a:solidFill>
                  <a:srgbClr val="0000FF"/>
                </a:solidFill>
                <a:latin typeface="Arial"/>
                <a:cs typeface="Arial"/>
                <a:hlinkClick r:id="rId8"/>
              </a:rPr>
              <a:t>ww</a:t>
            </a:r>
            <a:r>
              <a:rPr sz="2400" u="heavy" spc="-215" dirty="0">
                <a:solidFill>
                  <a:srgbClr val="0000FF"/>
                </a:solidFill>
                <a:latin typeface="Arial"/>
                <a:cs typeface="Arial"/>
                <a:hlinkClick r:id="rId8"/>
              </a:rPr>
              <a:t>w</a:t>
            </a:r>
            <a:r>
              <a:rPr sz="2400" u="heavy" spc="-30" dirty="0">
                <a:solidFill>
                  <a:srgbClr val="0000FF"/>
                </a:solidFill>
                <a:latin typeface="Arial"/>
                <a:cs typeface="Arial"/>
                <a:hlinkClick r:id="rId8"/>
              </a:rPr>
              <a:t>.</a:t>
            </a:r>
            <a:r>
              <a:rPr sz="2400" u="heavy" spc="-55" dirty="0">
                <a:solidFill>
                  <a:srgbClr val="0000FF"/>
                </a:solidFill>
                <a:latin typeface="Arial"/>
                <a:cs typeface="Arial"/>
                <a:hlinkClick r:id="rId8"/>
              </a:rPr>
              <a:t>e</a:t>
            </a:r>
            <a:r>
              <a:rPr sz="2400" u="heavy" spc="20" dirty="0">
                <a:solidFill>
                  <a:srgbClr val="0000FF"/>
                </a:solidFill>
                <a:latin typeface="Arial"/>
                <a:cs typeface="Arial"/>
                <a:hlinkClick r:id="rId8"/>
              </a:rPr>
              <a:t>p</a:t>
            </a:r>
            <a:r>
              <a:rPr sz="2400" u="heavy" dirty="0">
                <a:solidFill>
                  <a:srgbClr val="0000FF"/>
                </a:solidFill>
                <a:latin typeface="Arial"/>
                <a:cs typeface="Arial"/>
                <a:hlinkClick r:id="rId8"/>
              </a:rPr>
              <a:t>r</a:t>
            </a:r>
            <a:r>
              <a:rPr sz="2400" u="heavy" spc="25" dirty="0">
                <a:solidFill>
                  <a:srgbClr val="0000FF"/>
                </a:solidFill>
                <a:latin typeface="Arial"/>
                <a:cs typeface="Arial"/>
                <a:hlinkClick r:id="rId8"/>
              </a:rPr>
              <a:t>i</a:t>
            </a:r>
            <a:r>
              <a:rPr sz="2400" u="heavy" spc="-30" dirty="0">
                <a:solidFill>
                  <a:srgbClr val="0000FF"/>
                </a:solidFill>
                <a:latin typeface="Arial"/>
                <a:cs typeface="Arial"/>
                <a:hlinkClick r:id="rId8"/>
              </a:rPr>
              <a:t>.</a:t>
            </a:r>
            <a:r>
              <a:rPr sz="2400" u="heavy" dirty="0">
                <a:solidFill>
                  <a:srgbClr val="0000FF"/>
                </a:solidFill>
                <a:latin typeface="Arial"/>
                <a:cs typeface="Arial"/>
                <a:hlinkClick r:id="rId8"/>
              </a:rPr>
              <a:t>c</a:t>
            </a:r>
            <a:r>
              <a:rPr sz="2400" u="heavy" spc="-55" dirty="0">
                <a:solidFill>
                  <a:srgbClr val="0000FF"/>
                </a:solidFill>
                <a:latin typeface="Arial"/>
                <a:cs typeface="Arial"/>
                <a:hlinkClick r:id="rId8"/>
              </a:rPr>
              <a:t>o</a:t>
            </a:r>
            <a:r>
              <a:rPr sz="2400" u="heavy" dirty="0">
                <a:solidFill>
                  <a:srgbClr val="0000FF"/>
                </a:solidFill>
                <a:latin typeface="Arial"/>
                <a:cs typeface="Arial"/>
                <a:hlinkClick r:id="rId8"/>
              </a:rPr>
              <a:t>m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20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J</a:t>
            </a:r>
            <a:r>
              <a:rPr sz="2400" spc="-65" dirty="0">
                <a:latin typeface="Arial"/>
                <a:cs typeface="Arial"/>
              </a:rPr>
              <a:t>o</a:t>
            </a:r>
            <a:r>
              <a:rPr sz="2400" spc="1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15" dirty="0">
                <a:latin typeface="Arial"/>
                <a:cs typeface="Arial"/>
              </a:rPr>
              <a:t>n</a:t>
            </a:r>
            <a:r>
              <a:rPr sz="2400" spc="-60" dirty="0">
                <a:latin typeface="Arial"/>
                <a:cs typeface="Arial"/>
              </a:rPr>
              <a:t>a</a:t>
            </a:r>
            <a:r>
              <a:rPr sz="2400" spc="2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: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u="heavy" spc="-60" dirty="0">
                <a:solidFill>
                  <a:srgbClr val="0000FF"/>
                </a:solidFill>
                <a:latin typeface="Arial"/>
                <a:cs typeface="Arial"/>
                <a:hlinkClick r:id="rId9"/>
              </a:rPr>
              <a:t>e</a:t>
            </a:r>
            <a:r>
              <a:rPr sz="2400" u="heavy" spc="15" dirty="0">
                <a:solidFill>
                  <a:srgbClr val="0000FF"/>
                </a:solidFill>
                <a:latin typeface="Arial"/>
                <a:cs typeface="Arial"/>
                <a:hlinkClick r:id="rId9"/>
              </a:rPr>
              <a:t>p</a:t>
            </a:r>
            <a:r>
              <a:rPr sz="2400" u="heavy" dirty="0">
                <a:solidFill>
                  <a:srgbClr val="0000FF"/>
                </a:solidFill>
                <a:latin typeface="Arial"/>
                <a:cs typeface="Arial"/>
                <a:hlinkClick r:id="rId9"/>
              </a:rPr>
              <a:t>r</a:t>
            </a:r>
            <a:r>
              <a:rPr sz="2400" u="heavy" spc="20" dirty="0">
                <a:solidFill>
                  <a:srgbClr val="0000FF"/>
                </a:solidFill>
                <a:latin typeface="Arial"/>
                <a:cs typeface="Arial"/>
                <a:hlinkClick r:id="rId9"/>
              </a:rPr>
              <a:t>ij</a:t>
            </a:r>
            <a:r>
              <a:rPr sz="2400" u="heavy" spc="-60" dirty="0">
                <a:solidFill>
                  <a:srgbClr val="0000FF"/>
                </a:solidFill>
                <a:latin typeface="Arial"/>
                <a:cs typeface="Arial"/>
                <a:hlinkClick r:id="rId9"/>
              </a:rPr>
              <a:t>o</a:t>
            </a:r>
            <a:r>
              <a:rPr sz="2400" u="heavy" spc="15" dirty="0">
                <a:solidFill>
                  <a:srgbClr val="0000FF"/>
                </a:solidFill>
                <a:latin typeface="Arial"/>
                <a:cs typeface="Arial"/>
                <a:hlinkClick r:id="rId9"/>
              </a:rPr>
              <a:t>u</a:t>
            </a:r>
            <a:r>
              <a:rPr sz="2400" u="heavy" dirty="0">
                <a:solidFill>
                  <a:srgbClr val="0000FF"/>
                </a:solidFill>
                <a:latin typeface="Arial"/>
                <a:cs typeface="Arial"/>
                <a:hlinkClick r:id="rId9"/>
              </a:rPr>
              <a:t>r</a:t>
            </a:r>
            <a:r>
              <a:rPr sz="2400" u="heavy" spc="15" dirty="0">
                <a:solidFill>
                  <a:srgbClr val="0000FF"/>
                </a:solidFill>
                <a:latin typeface="Arial"/>
                <a:cs typeface="Arial"/>
                <a:hlinkClick r:id="rId9"/>
              </a:rPr>
              <a:t>n</a:t>
            </a:r>
            <a:r>
              <a:rPr sz="2400" u="heavy" spc="-60" dirty="0">
                <a:solidFill>
                  <a:srgbClr val="0000FF"/>
                </a:solidFill>
                <a:latin typeface="Arial"/>
                <a:cs typeface="Arial"/>
                <a:hlinkClick r:id="rId9"/>
              </a:rPr>
              <a:t>a</a:t>
            </a:r>
            <a:r>
              <a:rPr sz="2400" u="heavy" spc="20" dirty="0">
                <a:solidFill>
                  <a:srgbClr val="0000FF"/>
                </a:solidFill>
                <a:latin typeface="Arial"/>
                <a:cs typeface="Arial"/>
                <a:hlinkClick r:id="rId9"/>
              </a:rPr>
              <a:t>l</a:t>
            </a:r>
            <a:r>
              <a:rPr sz="2400" u="heavy" spc="-30" dirty="0">
                <a:solidFill>
                  <a:srgbClr val="0000FF"/>
                </a:solidFill>
                <a:latin typeface="Arial"/>
                <a:cs typeface="Arial"/>
                <a:hlinkClick r:id="rId9"/>
              </a:rPr>
              <a:t>.</a:t>
            </a:r>
            <a:r>
              <a:rPr sz="2400" u="heavy" dirty="0">
                <a:solidFill>
                  <a:srgbClr val="0000FF"/>
                </a:solidFill>
                <a:latin typeface="Arial"/>
                <a:cs typeface="Arial"/>
                <a:hlinkClick r:id="rId9"/>
              </a:rPr>
              <a:t>c</a:t>
            </a:r>
            <a:r>
              <a:rPr sz="2400" u="heavy" spc="-65" dirty="0">
                <a:solidFill>
                  <a:srgbClr val="0000FF"/>
                </a:solidFill>
                <a:latin typeface="Arial"/>
                <a:cs typeface="Arial"/>
                <a:hlinkClick r:id="rId9"/>
              </a:rPr>
              <a:t>o</a:t>
            </a:r>
            <a:r>
              <a:rPr sz="2400" u="heavy" dirty="0">
                <a:solidFill>
                  <a:srgbClr val="0000FF"/>
                </a:solidFill>
                <a:latin typeface="Arial"/>
                <a:cs typeface="Arial"/>
                <a:hlinkClick r:id="rId9"/>
              </a:rPr>
              <a:t>m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T</a:t>
            </a:r>
            <a:r>
              <a:rPr sz="2400" spc="-55" dirty="0">
                <a:latin typeface="Arial"/>
                <a:cs typeface="Arial"/>
              </a:rPr>
              <a:t>w</a:t>
            </a:r>
            <a:r>
              <a:rPr sz="2400" spc="25" dirty="0">
                <a:latin typeface="Arial"/>
                <a:cs typeface="Arial"/>
              </a:rPr>
              <a:t>i</a:t>
            </a:r>
            <a:r>
              <a:rPr sz="2400" spc="-30" dirty="0">
                <a:latin typeface="Arial"/>
                <a:cs typeface="Arial"/>
              </a:rPr>
              <a:t>tt</a:t>
            </a:r>
            <a:r>
              <a:rPr sz="2400" spc="-5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r:</a:t>
            </a:r>
            <a:r>
              <a:rPr sz="2400" spc="10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@</a:t>
            </a:r>
            <a:r>
              <a:rPr sz="2400" dirty="0">
                <a:latin typeface="Arial"/>
                <a:cs typeface="Arial"/>
              </a:rPr>
              <a:t>EP</a:t>
            </a:r>
            <a:r>
              <a:rPr sz="2400" spc="20" dirty="0">
                <a:latin typeface="Arial"/>
                <a:cs typeface="Arial"/>
              </a:rPr>
              <a:t>R</a:t>
            </a:r>
            <a:r>
              <a:rPr sz="2400" spc="-110" dirty="0">
                <a:latin typeface="Arial"/>
                <a:cs typeface="Arial"/>
              </a:rPr>
              <a:t>I</a:t>
            </a:r>
            <a:r>
              <a:rPr sz="2400" spc="25" dirty="0">
                <a:latin typeface="Arial"/>
                <a:cs typeface="Arial"/>
              </a:rPr>
              <a:t>N</a:t>
            </a:r>
            <a:r>
              <a:rPr sz="2400" spc="-60" dirty="0">
                <a:latin typeface="Arial"/>
                <a:cs typeface="Arial"/>
              </a:rPr>
              <a:t>e</a:t>
            </a:r>
            <a:r>
              <a:rPr sz="2400" spc="-55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©</a:t>
            </a:r>
            <a:r>
              <a:rPr spc="-10" dirty="0"/>
              <a:t> </a:t>
            </a:r>
            <a:r>
              <a:rPr spc="5" dirty="0"/>
              <a:t>2018</a:t>
            </a:r>
            <a:r>
              <a:rPr spc="-40" dirty="0"/>
              <a:t> </a:t>
            </a:r>
            <a:r>
              <a:rPr spc="5" dirty="0"/>
              <a:t>Ele</a:t>
            </a:r>
            <a:r>
              <a:rPr spc="40" dirty="0"/>
              <a:t>ct</a:t>
            </a:r>
            <a:r>
              <a:rPr spc="5" dirty="0"/>
              <a:t>ric</a:t>
            </a:r>
            <a:r>
              <a:rPr dirty="0"/>
              <a:t> </a:t>
            </a:r>
            <a:r>
              <a:rPr spc="5" dirty="0"/>
              <a:t>Po</a:t>
            </a:r>
            <a:r>
              <a:rPr spc="-35" dirty="0"/>
              <a:t>w</a:t>
            </a:r>
            <a:r>
              <a:rPr spc="5" dirty="0"/>
              <a:t>er</a:t>
            </a:r>
            <a:r>
              <a:rPr spc="-35" dirty="0"/>
              <a:t> </a:t>
            </a:r>
            <a:r>
              <a:rPr spc="45" dirty="0"/>
              <a:t>R</a:t>
            </a:r>
            <a:r>
              <a:rPr spc="5" dirty="0"/>
              <a:t>e</a:t>
            </a:r>
            <a:r>
              <a:rPr spc="40" dirty="0"/>
              <a:t>s</a:t>
            </a:r>
            <a:r>
              <a:rPr spc="-80" dirty="0"/>
              <a:t>e</a:t>
            </a:r>
            <a:r>
              <a:rPr spc="5" dirty="0"/>
              <a:t>ar</a:t>
            </a:r>
            <a:r>
              <a:rPr spc="40" dirty="0"/>
              <a:t>c</a:t>
            </a:r>
            <a:r>
              <a:rPr spc="5" dirty="0"/>
              <a:t>h</a:t>
            </a:r>
            <a:r>
              <a:rPr spc="-120" dirty="0"/>
              <a:t> </a:t>
            </a:r>
            <a:r>
              <a:rPr spc="35" dirty="0"/>
              <a:t>I</a:t>
            </a:r>
            <a:r>
              <a:rPr spc="5" dirty="0"/>
              <a:t>n</a:t>
            </a:r>
            <a:r>
              <a:rPr spc="40" dirty="0"/>
              <a:t>s</a:t>
            </a:r>
            <a:r>
              <a:rPr spc="-45" dirty="0"/>
              <a:t>t</a:t>
            </a:r>
            <a:r>
              <a:rPr dirty="0"/>
              <a:t>i</a:t>
            </a:r>
            <a:r>
              <a:rPr spc="-45" dirty="0"/>
              <a:t>t</a:t>
            </a:r>
            <a:r>
              <a:rPr spc="5" dirty="0"/>
              <a:t>u</a:t>
            </a:r>
            <a:r>
              <a:rPr spc="35" dirty="0"/>
              <a:t>t</a:t>
            </a:r>
            <a:r>
              <a:rPr spc="5" dirty="0"/>
              <a:t>e,</a:t>
            </a:r>
            <a:r>
              <a:rPr spc="-75" dirty="0"/>
              <a:t> </a:t>
            </a:r>
            <a:r>
              <a:rPr spc="35" dirty="0"/>
              <a:t>I</a:t>
            </a:r>
            <a:r>
              <a:rPr spc="5" dirty="0"/>
              <a:t>n</a:t>
            </a:r>
            <a:r>
              <a:rPr spc="-40" dirty="0"/>
              <a:t>c</a:t>
            </a:r>
            <a:r>
              <a:rPr dirty="0"/>
              <a:t>. </a:t>
            </a:r>
            <a:r>
              <a:rPr spc="5" dirty="0"/>
              <a:t>All</a:t>
            </a:r>
            <a:r>
              <a:rPr spc="-35" dirty="0"/>
              <a:t> </a:t>
            </a:r>
            <a:r>
              <a:rPr spc="5" dirty="0"/>
              <a:t>righ</a:t>
            </a:r>
            <a:r>
              <a:rPr spc="-45" dirty="0"/>
              <a:t>t</a:t>
            </a:r>
            <a:r>
              <a:rPr spc="5" dirty="0"/>
              <a:t>s</a:t>
            </a:r>
            <a:r>
              <a:rPr dirty="0"/>
              <a:t> </a:t>
            </a:r>
            <a:r>
              <a:rPr spc="5" dirty="0"/>
              <a:t>re</a:t>
            </a:r>
            <a:r>
              <a:rPr spc="40" dirty="0"/>
              <a:t>s</a:t>
            </a:r>
            <a:r>
              <a:rPr spc="-80" dirty="0"/>
              <a:t>e</a:t>
            </a:r>
            <a:r>
              <a:rPr dirty="0"/>
              <a:t>r</a:t>
            </a:r>
            <a:r>
              <a:rPr spc="40" dirty="0"/>
              <a:t>v</a:t>
            </a:r>
            <a:r>
              <a:rPr spc="5" dirty="0"/>
              <a:t>e</a:t>
            </a:r>
            <a:r>
              <a:rPr spc="-80" dirty="0"/>
              <a:t>d</a:t>
            </a:r>
            <a:r>
              <a:rPr dirty="0"/>
              <a:t>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65759" y="5801359"/>
            <a:ext cx="11430000" cy="619760"/>
          </a:xfrm>
          <a:prstGeom prst="rect">
            <a:avLst/>
          </a:prstGeom>
          <a:solidFill>
            <a:srgbClr val="979E1A"/>
          </a:solidFill>
        </p:spPr>
        <p:txBody>
          <a:bodyPr vert="horz" wrap="square" lIns="0" tIns="0" rIns="0" bIns="0" rtlCol="0">
            <a:spAutoFit/>
          </a:bodyPr>
          <a:lstStyle/>
          <a:p>
            <a:pPr marL="1403985">
              <a:lnSpc>
                <a:spcPct val="100000"/>
              </a:lnSpc>
            </a:pPr>
            <a:r>
              <a:rPr sz="2400" b="1" spc="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20" dirty="0">
                <a:solidFill>
                  <a:srgbClr val="FFFFFF"/>
                </a:solidFill>
                <a:latin typeface="Arial"/>
                <a:cs typeface="Arial"/>
              </a:rPr>
              <a:t>ac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9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Gold</a:t>
            </a:r>
            <a:r>
              <a:rPr sz="2400" b="1" spc="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12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2400" b="1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qu</a:t>
            </a:r>
            <a:r>
              <a:rPr sz="2400" b="1" spc="20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ion</a:t>
            </a:r>
            <a:r>
              <a:rPr sz="2400" b="1" spc="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400" b="1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0000FF"/>
                </a:solidFill>
                <a:latin typeface="Arial"/>
                <a:cs typeface="Arial"/>
                <a:hlinkClick r:id="rId10"/>
              </a:rPr>
              <a:t>t</a:t>
            </a:r>
            <a:r>
              <a:rPr sz="2400" b="1" u="heavy" spc="-30" dirty="0">
                <a:solidFill>
                  <a:srgbClr val="0000FF"/>
                </a:solidFill>
                <a:latin typeface="Arial"/>
                <a:cs typeface="Arial"/>
                <a:hlinkClick r:id="rId10"/>
              </a:rPr>
              <a:t>gold</a:t>
            </a:r>
            <a:r>
              <a:rPr sz="2400" b="1" u="heavy" spc="20" dirty="0">
                <a:solidFill>
                  <a:srgbClr val="0000FF"/>
                </a:solidFill>
                <a:latin typeface="Arial"/>
                <a:cs typeface="Arial"/>
                <a:hlinkClick r:id="rId10"/>
              </a:rPr>
              <a:t>e</a:t>
            </a:r>
            <a:r>
              <a:rPr sz="2400" b="1" u="heavy" spc="-30" dirty="0">
                <a:solidFill>
                  <a:srgbClr val="0000FF"/>
                </a:solidFill>
                <a:latin typeface="Arial"/>
                <a:cs typeface="Arial"/>
                <a:hlinkClick r:id="rId10"/>
              </a:rPr>
              <a:t>n</a:t>
            </a:r>
            <a:r>
              <a:rPr sz="2400" b="1" u="heavy" spc="-25" dirty="0">
                <a:solidFill>
                  <a:srgbClr val="0000FF"/>
                </a:solidFill>
                <a:latin typeface="Arial"/>
                <a:cs typeface="Arial"/>
                <a:hlinkClick r:id="rId10"/>
              </a:rPr>
              <a:t>@</a:t>
            </a:r>
            <a:r>
              <a:rPr sz="2400" b="1" u="heavy" spc="20" dirty="0">
                <a:solidFill>
                  <a:srgbClr val="0000FF"/>
                </a:solidFill>
                <a:latin typeface="Arial"/>
                <a:cs typeface="Arial"/>
                <a:hlinkClick r:id="rId10"/>
              </a:rPr>
              <a:t>e</a:t>
            </a:r>
            <a:r>
              <a:rPr sz="2400" b="1" u="heavy" spc="-30" dirty="0">
                <a:solidFill>
                  <a:srgbClr val="0000FF"/>
                </a:solidFill>
                <a:latin typeface="Arial"/>
                <a:cs typeface="Arial"/>
                <a:hlinkClick r:id="rId10"/>
              </a:rPr>
              <a:t>p</a:t>
            </a:r>
            <a:r>
              <a:rPr sz="2400" b="1" u="heavy" spc="20" dirty="0">
                <a:solidFill>
                  <a:srgbClr val="0000FF"/>
                </a:solidFill>
                <a:latin typeface="Arial"/>
                <a:cs typeface="Arial"/>
                <a:hlinkClick r:id="rId10"/>
              </a:rPr>
              <a:t>r</a:t>
            </a:r>
            <a:r>
              <a:rPr sz="2400" b="1" u="heavy" spc="-30" dirty="0">
                <a:solidFill>
                  <a:srgbClr val="0000FF"/>
                </a:solidFill>
                <a:latin typeface="Arial"/>
                <a:cs typeface="Arial"/>
                <a:hlinkClick r:id="rId10"/>
              </a:rPr>
              <a:t>i.</a:t>
            </a:r>
            <a:r>
              <a:rPr sz="2400" b="1" u="heavy" spc="20" dirty="0">
                <a:solidFill>
                  <a:srgbClr val="0000FF"/>
                </a:solidFill>
                <a:latin typeface="Arial"/>
                <a:cs typeface="Arial"/>
                <a:hlinkClick r:id="rId10"/>
              </a:rPr>
              <a:t>c</a:t>
            </a:r>
            <a:r>
              <a:rPr sz="2400" b="1" u="heavy" spc="-30" dirty="0">
                <a:solidFill>
                  <a:srgbClr val="0000FF"/>
                </a:solidFill>
                <a:latin typeface="Arial"/>
                <a:cs typeface="Arial"/>
                <a:hlinkClick r:id="rId10"/>
              </a:rPr>
              <a:t>o</a:t>
            </a:r>
            <a:r>
              <a:rPr sz="2400" b="1" u="heavy" dirty="0">
                <a:solidFill>
                  <a:srgbClr val="0000FF"/>
                </a:solidFill>
                <a:latin typeface="Arial"/>
                <a:cs typeface="Arial"/>
                <a:hlinkClick r:id="rId10"/>
              </a:rPr>
              <a:t>m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99659" y="477126"/>
            <a:ext cx="2405380" cy="407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790"/>
              </a:lnSpc>
            </a:pPr>
            <a:r>
              <a:rPr sz="3200" b="1" dirty="0">
                <a:solidFill>
                  <a:srgbClr val="000099"/>
                </a:solidFill>
                <a:latin typeface="Arial Narrow"/>
                <a:cs typeface="Arial Narrow"/>
              </a:rPr>
              <a:t>E</a:t>
            </a:r>
            <a:r>
              <a:rPr sz="3200" b="1" spc="15" dirty="0">
                <a:solidFill>
                  <a:srgbClr val="000099"/>
                </a:solidFill>
                <a:latin typeface="Arial Narrow"/>
                <a:cs typeface="Arial Narrow"/>
              </a:rPr>
              <a:t>P</a:t>
            </a:r>
            <a:r>
              <a:rPr sz="3200" b="1" spc="20" dirty="0">
                <a:solidFill>
                  <a:srgbClr val="000099"/>
                </a:solidFill>
                <a:latin typeface="Arial Narrow"/>
                <a:cs typeface="Arial Narrow"/>
              </a:rPr>
              <a:t>R</a:t>
            </a:r>
            <a:r>
              <a:rPr sz="3200" b="1" spc="-10" dirty="0">
                <a:solidFill>
                  <a:srgbClr val="000099"/>
                </a:solidFill>
                <a:latin typeface="Arial Narrow"/>
                <a:cs typeface="Arial Narrow"/>
              </a:rPr>
              <a:t>I’</a:t>
            </a:r>
            <a:r>
              <a:rPr sz="3200" b="1" dirty="0">
                <a:solidFill>
                  <a:srgbClr val="000099"/>
                </a:solidFill>
                <a:latin typeface="Arial Narrow"/>
                <a:cs typeface="Arial Narrow"/>
              </a:rPr>
              <a:t>s</a:t>
            </a:r>
            <a:r>
              <a:rPr sz="3200" b="1" spc="-35" dirty="0">
                <a:solidFill>
                  <a:srgbClr val="000099"/>
                </a:solidFill>
                <a:latin typeface="Arial Narrow"/>
                <a:cs typeface="Arial Narrow"/>
              </a:rPr>
              <a:t> </a:t>
            </a:r>
            <a:r>
              <a:rPr sz="3200" b="1" spc="-30" dirty="0">
                <a:solidFill>
                  <a:srgbClr val="000099"/>
                </a:solidFill>
                <a:latin typeface="Arial Narrow"/>
                <a:cs typeface="Arial Narrow"/>
              </a:rPr>
              <a:t>M</a:t>
            </a:r>
            <a:r>
              <a:rPr sz="3200" b="1" spc="-10" dirty="0">
                <a:solidFill>
                  <a:srgbClr val="000099"/>
                </a:solidFill>
                <a:latin typeface="Arial Narrow"/>
                <a:cs typeface="Arial Narrow"/>
              </a:rPr>
              <a:t>i</a:t>
            </a:r>
            <a:r>
              <a:rPr sz="3200" b="1" spc="-25" dirty="0">
                <a:solidFill>
                  <a:srgbClr val="000099"/>
                </a:solidFill>
                <a:latin typeface="Arial Narrow"/>
                <a:cs typeface="Arial Narrow"/>
              </a:rPr>
              <a:t>ss</a:t>
            </a:r>
            <a:r>
              <a:rPr sz="3200" b="1" spc="-10" dirty="0">
                <a:solidFill>
                  <a:srgbClr val="000099"/>
                </a:solidFill>
                <a:latin typeface="Arial Narrow"/>
                <a:cs typeface="Arial Narrow"/>
              </a:rPr>
              <a:t>i</a:t>
            </a:r>
            <a:r>
              <a:rPr sz="3200" b="1" dirty="0">
                <a:solidFill>
                  <a:srgbClr val="000099"/>
                </a:solidFill>
                <a:latin typeface="Arial Narrow"/>
                <a:cs typeface="Arial Narrow"/>
              </a:rPr>
              <a:t>on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160" algn="ctr">
              <a:lnSpc>
                <a:spcPct val="100000"/>
              </a:lnSpc>
              <a:tabLst>
                <a:tab pos="4599305" algn="l"/>
              </a:tabLst>
            </a:pPr>
            <a:r>
              <a:rPr spc="-35" dirty="0"/>
              <a:t>A</a:t>
            </a:r>
            <a:r>
              <a:rPr spc="-40" dirty="0"/>
              <a:t>d</a:t>
            </a:r>
            <a:r>
              <a:rPr spc="-45" dirty="0"/>
              <a:t>v</a:t>
            </a:r>
            <a:r>
              <a:rPr spc="-125" dirty="0"/>
              <a:t>a</a:t>
            </a:r>
            <a:r>
              <a:rPr spc="-40" dirty="0"/>
              <a:t>n</a:t>
            </a:r>
            <a:r>
              <a:rPr spc="30" dirty="0"/>
              <a:t>c</a:t>
            </a:r>
            <a:r>
              <a:rPr spc="-65" dirty="0"/>
              <a:t>i</a:t>
            </a:r>
            <a:r>
              <a:rPr spc="-40" dirty="0"/>
              <a:t>n</a:t>
            </a:r>
            <a:r>
              <a:rPr dirty="0"/>
              <a:t>g</a:t>
            </a:r>
            <a:r>
              <a:rPr spc="310" dirty="0"/>
              <a:t> </a:t>
            </a:r>
            <a:r>
              <a:rPr b="1" i="1" spc="-40" dirty="0">
                <a:latin typeface="Arial"/>
                <a:cs typeface="Arial"/>
              </a:rPr>
              <a:t>sa</a:t>
            </a:r>
            <a:r>
              <a:rPr b="1" i="1" spc="20" dirty="0">
                <a:latin typeface="Arial"/>
                <a:cs typeface="Arial"/>
              </a:rPr>
              <a:t>f</a:t>
            </a:r>
            <a:r>
              <a:rPr b="1" i="1" spc="-40" dirty="0">
                <a:latin typeface="Arial"/>
                <a:cs typeface="Arial"/>
              </a:rPr>
              <a:t>e</a:t>
            </a:r>
            <a:r>
              <a:rPr dirty="0"/>
              <a:t>,</a:t>
            </a:r>
            <a:r>
              <a:rPr spc="120" dirty="0"/>
              <a:t> </a:t>
            </a:r>
            <a:r>
              <a:rPr b="1" i="1" spc="25" dirty="0">
                <a:latin typeface="Arial"/>
                <a:cs typeface="Arial"/>
              </a:rPr>
              <a:t>r</a:t>
            </a:r>
            <a:r>
              <a:rPr b="1" i="1" spc="-40" dirty="0">
                <a:latin typeface="Arial"/>
                <a:cs typeface="Arial"/>
              </a:rPr>
              <a:t>e</a:t>
            </a:r>
            <a:r>
              <a:rPr b="1" i="1" spc="-60" dirty="0">
                <a:latin typeface="Arial"/>
                <a:cs typeface="Arial"/>
              </a:rPr>
              <a:t>li</a:t>
            </a:r>
            <a:r>
              <a:rPr b="1" i="1" spc="-40" dirty="0">
                <a:latin typeface="Arial"/>
                <a:cs typeface="Arial"/>
              </a:rPr>
              <a:t>a</a:t>
            </a:r>
            <a:r>
              <a:rPr b="1" i="1" spc="-35" dirty="0">
                <a:latin typeface="Arial"/>
                <a:cs typeface="Arial"/>
              </a:rPr>
              <a:t>b</a:t>
            </a:r>
            <a:r>
              <a:rPr b="1" i="1" spc="-60" dirty="0">
                <a:latin typeface="Arial"/>
                <a:cs typeface="Arial"/>
              </a:rPr>
              <a:t>l</a:t>
            </a:r>
            <a:r>
              <a:rPr b="1" i="1" spc="-35" dirty="0">
                <a:latin typeface="Arial"/>
                <a:cs typeface="Arial"/>
              </a:rPr>
              <a:t>e</a:t>
            </a:r>
            <a:r>
              <a:rPr dirty="0"/>
              <a:t>,</a:t>
            </a:r>
            <a:r>
              <a:rPr spc="280" dirty="0"/>
              <a:t> </a:t>
            </a:r>
            <a:r>
              <a:rPr b="1" i="1" spc="-40" dirty="0">
                <a:latin typeface="Arial"/>
                <a:cs typeface="Arial"/>
              </a:rPr>
              <a:t>a</a:t>
            </a:r>
            <a:r>
              <a:rPr b="1" i="1" spc="25" dirty="0">
                <a:latin typeface="Arial"/>
                <a:cs typeface="Arial"/>
              </a:rPr>
              <a:t>ff</a:t>
            </a:r>
            <a:r>
              <a:rPr b="1" i="1" spc="-35" dirty="0">
                <a:latin typeface="Arial"/>
                <a:cs typeface="Arial"/>
              </a:rPr>
              <a:t>o</a:t>
            </a:r>
            <a:r>
              <a:rPr b="1" i="1" spc="25" dirty="0">
                <a:latin typeface="Arial"/>
                <a:cs typeface="Arial"/>
              </a:rPr>
              <a:t>r</a:t>
            </a:r>
            <a:r>
              <a:rPr b="1" i="1" spc="-35" dirty="0">
                <a:latin typeface="Arial"/>
                <a:cs typeface="Arial"/>
              </a:rPr>
              <a:t>d</a:t>
            </a:r>
            <a:r>
              <a:rPr b="1" i="1" spc="-40" dirty="0">
                <a:latin typeface="Arial"/>
                <a:cs typeface="Arial"/>
              </a:rPr>
              <a:t>a</a:t>
            </a:r>
            <a:r>
              <a:rPr b="1" i="1" spc="-35" dirty="0">
                <a:latin typeface="Arial"/>
                <a:cs typeface="Arial"/>
              </a:rPr>
              <a:t>b</a:t>
            </a:r>
            <a:r>
              <a:rPr b="1" i="1" spc="-60" dirty="0">
                <a:latin typeface="Arial"/>
                <a:cs typeface="Arial"/>
              </a:rPr>
              <a:t>l</a:t>
            </a:r>
            <a:r>
              <a:rPr b="1" i="1" dirty="0">
                <a:latin typeface="Arial"/>
                <a:cs typeface="Arial"/>
              </a:rPr>
              <a:t>e</a:t>
            </a:r>
            <a:r>
              <a:rPr b="1" i="1" spc="135" dirty="0">
                <a:latin typeface="Arial"/>
                <a:cs typeface="Arial"/>
              </a:rPr>
              <a:t> </a:t>
            </a:r>
            <a:r>
              <a:rPr spc="-120" dirty="0"/>
              <a:t>a</a:t>
            </a:r>
            <a:r>
              <a:rPr spc="-40" dirty="0"/>
              <a:t>n</a:t>
            </a:r>
            <a:r>
              <a:rPr dirty="0"/>
              <a:t>d </a:t>
            </a:r>
            <a:r>
              <a:rPr b="1" i="1" spc="-40" dirty="0">
                <a:latin typeface="Arial"/>
                <a:cs typeface="Arial"/>
              </a:rPr>
              <a:t>e</a:t>
            </a:r>
            <a:r>
              <a:rPr b="1" i="1" spc="-35" dirty="0">
                <a:latin typeface="Arial"/>
                <a:cs typeface="Arial"/>
              </a:rPr>
              <a:t>n</a:t>
            </a:r>
            <a:r>
              <a:rPr b="1" i="1" spc="-40" dirty="0">
                <a:latin typeface="Arial"/>
                <a:cs typeface="Arial"/>
              </a:rPr>
              <a:t>v</a:t>
            </a:r>
            <a:r>
              <a:rPr b="1" i="1" spc="-60" dirty="0">
                <a:latin typeface="Arial"/>
                <a:cs typeface="Arial"/>
              </a:rPr>
              <a:t>i</a:t>
            </a:r>
            <a:r>
              <a:rPr b="1" i="1" spc="25" dirty="0">
                <a:latin typeface="Arial"/>
                <a:cs typeface="Arial"/>
              </a:rPr>
              <a:t>r</a:t>
            </a:r>
            <a:r>
              <a:rPr b="1" i="1" spc="-35" dirty="0">
                <a:latin typeface="Arial"/>
                <a:cs typeface="Arial"/>
              </a:rPr>
              <a:t>on</a:t>
            </a:r>
            <a:r>
              <a:rPr b="1" i="1" spc="-15" dirty="0">
                <a:latin typeface="Arial"/>
                <a:cs typeface="Arial"/>
              </a:rPr>
              <a:t>m</a:t>
            </a:r>
            <a:r>
              <a:rPr b="1" i="1" spc="-40" dirty="0">
                <a:latin typeface="Arial"/>
                <a:cs typeface="Arial"/>
              </a:rPr>
              <a:t>e</a:t>
            </a:r>
            <a:r>
              <a:rPr b="1" i="1" spc="-35" dirty="0">
                <a:latin typeface="Arial"/>
                <a:cs typeface="Arial"/>
              </a:rPr>
              <a:t>n</a:t>
            </a:r>
            <a:r>
              <a:rPr b="1" i="1" spc="25" dirty="0">
                <a:latin typeface="Arial"/>
                <a:cs typeface="Arial"/>
              </a:rPr>
              <a:t>t</a:t>
            </a:r>
            <a:r>
              <a:rPr b="1" i="1" spc="-40" dirty="0">
                <a:latin typeface="Arial"/>
                <a:cs typeface="Arial"/>
              </a:rPr>
              <a:t>a</a:t>
            </a:r>
            <a:r>
              <a:rPr b="1" i="1" spc="-60" dirty="0">
                <a:latin typeface="Arial"/>
                <a:cs typeface="Arial"/>
              </a:rPr>
              <a:t>l</a:t>
            </a:r>
            <a:r>
              <a:rPr b="1" i="1" spc="15" dirty="0">
                <a:latin typeface="Arial"/>
                <a:cs typeface="Arial"/>
              </a:rPr>
              <a:t>l</a:t>
            </a:r>
            <a:r>
              <a:rPr b="1" i="1" dirty="0">
                <a:latin typeface="Arial"/>
                <a:cs typeface="Arial"/>
              </a:rPr>
              <a:t>y</a:t>
            </a:r>
            <a:r>
              <a:rPr b="1" i="1" spc="300" dirty="0">
                <a:latin typeface="Arial"/>
                <a:cs typeface="Arial"/>
              </a:rPr>
              <a:t> </a:t>
            </a:r>
            <a:r>
              <a:rPr b="1" i="1" spc="25" dirty="0">
                <a:latin typeface="Arial"/>
                <a:cs typeface="Arial"/>
              </a:rPr>
              <a:t>r</a:t>
            </a:r>
            <a:r>
              <a:rPr b="1" i="1" spc="-40" dirty="0">
                <a:latin typeface="Arial"/>
                <a:cs typeface="Arial"/>
              </a:rPr>
              <a:t>es</a:t>
            </a:r>
            <a:r>
              <a:rPr b="1" i="1" spc="-35" dirty="0">
                <a:latin typeface="Arial"/>
                <a:cs typeface="Arial"/>
              </a:rPr>
              <a:t>pon</a:t>
            </a:r>
            <a:r>
              <a:rPr b="1" i="1" spc="-40" dirty="0">
                <a:latin typeface="Arial"/>
                <a:cs typeface="Arial"/>
              </a:rPr>
              <a:t>s</a:t>
            </a:r>
            <a:r>
              <a:rPr b="1" i="1" spc="-60" dirty="0">
                <a:latin typeface="Arial"/>
                <a:cs typeface="Arial"/>
              </a:rPr>
              <a:t>i</a:t>
            </a:r>
            <a:r>
              <a:rPr b="1" i="1" spc="-35" dirty="0">
                <a:latin typeface="Arial"/>
                <a:cs typeface="Arial"/>
              </a:rPr>
              <a:t>b</a:t>
            </a:r>
            <a:r>
              <a:rPr b="1" i="1" spc="-60" dirty="0">
                <a:latin typeface="Arial"/>
                <a:cs typeface="Arial"/>
              </a:rPr>
              <a:t>l</a:t>
            </a:r>
            <a:r>
              <a:rPr b="1" i="1" dirty="0">
                <a:latin typeface="Arial"/>
                <a:cs typeface="Arial"/>
              </a:rPr>
              <a:t>e</a:t>
            </a:r>
            <a:r>
              <a:rPr b="1" i="1" spc="350" dirty="0">
                <a:latin typeface="Arial"/>
                <a:cs typeface="Arial"/>
              </a:rPr>
              <a:t> </a:t>
            </a:r>
            <a:r>
              <a:rPr spc="-120" dirty="0"/>
              <a:t>e</a:t>
            </a:r>
            <a:r>
              <a:rPr spc="-60" dirty="0"/>
              <a:t>l</a:t>
            </a:r>
            <a:r>
              <a:rPr spc="-120" dirty="0"/>
              <a:t>e</a:t>
            </a:r>
            <a:r>
              <a:rPr spc="35" dirty="0"/>
              <a:t>c</a:t>
            </a:r>
            <a:r>
              <a:rPr spc="15" dirty="0"/>
              <a:t>t</a:t>
            </a:r>
            <a:r>
              <a:rPr spc="25" dirty="0"/>
              <a:t>r</a:t>
            </a:r>
            <a:r>
              <a:rPr spc="-60" dirty="0"/>
              <a:t>i</a:t>
            </a:r>
            <a:r>
              <a:rPr spc="35" dirty="0"/>
              <a:t>c</a:t>
            </a:r>
            <a:r>
              <a:rPr spc="-60" dirty="0"/>
              <a:t>i</a:t>
            </a:r>
            <a:r>
              <a:rPr spc="15" dirty="0"/>
              <a:t>t</a:t>
            </a:r>
            <a:r>
              <a:rPr dirty="0"/>
              <a:t>y</a:t>
            </a:r>
            <a:r>
              <a:rPr spc="300" dirty="0"/>
              <a:t> </a:t>
            </a:r>
            <a:r>
              <a:rPr spc="15" dirty="0"/>
              <a:t>f</a:t>
            </a:r>
            <a:r>
              <a:rPr spc="-120" dirty="0"/>
              <a:t>o</a:t>
            </a:r>
            <a:r>
              <a:rPr dirty="0"/>
              <a:t>r</a:t>
            </a:r>
            <a:r>
              <a:rPr spc="45" dirty="0"/>
              <a:t> </a:t>
            </a:r>
            <a:r>
              <a:rPr spc="35" dirty="0"/>
              <a:t>s</a:t>
            </a:r>
            <a:r>
              <a:rPr spc="-120" dirty="0"/>
              <a:t>o</a:t>
            </a:r>
            <a:r>
              <a:rPr spc="35" dirty="0"/>
              <a:t>c</a:t>
            </a:r>
            <a:r>
              <a:rPr spc="-60" dirty="0"/>
              <a:t>i</a:t>
            </a:r>
            <a:r>
              <a:rPr spc="-120" dirty="0"/>
              <a:t>e</a:t>
            </a:r>
            <a:r>
              <a:rPr spc="15" dirty="0"/>
              <a:t>t</a:t>
            </a:r>
            <a:r>
              <a:rPr dirty="0"/>
              <a:t>y </a:t>
            </a:r>
            <a:r>
              <a:rPr spc="15" dirty="0"/>
              <a:t>t</a:t>
            </a:r>
            <a:r>
              <a:rPr spc="-40" dirty="0"/>
              <a:t>h</a:t>
            </a:r>
            <a:r>
              <a:rPr spc="25" dirty="0"/>
              <a:t>r</a:t>
            </a:r>
            <a:r>
              <a:rPr spc="-120" dirty="0"/>
              <a:t>o</a:t>
            </a:r>
            <a:r>
              <a:rPr spc="-40" dirty="0"/>
              <a:t>ug</a:t>
            </a:r>
            <a:r>
              <a:rPr dirty="0"/>
              <a:t>h</a:t>
            </a:r>
            <a:r>
              <a:rPr spc="225" dirty="0"/>
              <a:t> </a:t>
            </a:r>
            <a:r>
              <a:rPr spc="-40" dirty="0"/>
              <a:t>g</a:t>
            </a:r>
            <a:r>
              <a:rPr spc="-65" dirty="0"/>
              <a:t>l</a:t>
            </a:r>
            <a:r>
              <a:rPr spc="-120" dirty="0"/>
              <a:t>o</a:t>
            </a:r>
            <a:r>
              <a:rPr spc="-40" dirty="0"/>
              <a:t>b</a:t>
            </a:r>
            <a:r>
              <a:rPr spc="-120" dirty="0"/>
              <a:t>a</a:t>
            </a:r>
            <a:r>
              <a:rPr dirty="0"/>
              <a:t>l</a:t>
            </a:r>
            <a:r>
              <a:rPr spc="360" dirty="0"/>
              <a:t> </a:t>
            </a:r>
            <a:r>
              <a:rPr spc="35" dirty="0"/>
              <a:t>c</a:t>
            </a:r>
            <a:r>
              <a:rPr spc="-120" dirty="0"/>
              <a:t>o</a:t>
            </a:r>
            <a:r>
              <a:rPr spc="-65" dirty="0"/>
              <a:t>ll</a:t>
            </a:r>
            <a:r>
              <a:rPr spc="-120" dirty="0"/>
              <a:t>a</a:t>
            </a:r>
            <a:r>
              <a:rPr spc="35" dirty="0"/>
              <a:t>b</a:t>
            </a:r>
            <a:r>
              <a:rPr spc="-120" dirty="0"/>
              <a:t>o</a:t>
            </a:r>
            <a:r>
              <a:rPr spc="105" dirty="0"/>
              <a:t>r</a:t>
            </a:r>
            <a:r>
              <a:rPr spc="-40" dirty="0"/>
              <a:t>a</a:t>
            </a:r>
            <a:r>
              <a:rPr spc="15" dirty="0"/>
              <a:t>t</a:t>
            </a:r>
            <a:r>
              <a:rPr spc="10" dirty="0"/>
              <a:t>i</a:t>
            </a:r>
            <a:r>
              <a:rPr spc="-40" dirty="0"/>
              <a:t>on</a:t>
            </a:r>
            <a:r>
              <a:rPr dirty="0"/>
              <a:t>,	</a:t>
            </a:r>
            <a:r>
              <a:rPr spc="15" dirty="0"/>
              <a:t>t</a:t>
            </a:r>
            <a:r>
              <a:rPr spc="-40" dirty="0"/>
              <a:t>h</a:t>
            </a:r>
            <a:r>
              <a:rPr spc="-120" dirty="0"/>
              <a:t>o</a:t>
            </a:r>
            <a:r>
              <a:rPr spc="-40" dirty="0"/>
              <a:t>ugh</a:t>
            </a:r>
            <a:r>
              <a:rPr dirty="0"/>
              <a:t>t</a:t>
            </a:r>
            <a:r>
              <a:rPr spc="200" dirty="0"/>
              <a:t> </a:t>
            </a:r>
            <a:r>
              <a:rPr spc="-65" dirty="0"/>
              <a:t>l</a:t>
            </a:r>
            <a:r>
              <a:rPr spc="-120" dirty="0"/>
              <a:t>ea</a:t>
            </a:r>
            <a:r>
              <a:rPr spc="35" dirty="0"/>
              <a:t>d</a:t>
            </a:r>
            <a:r>
              <a:rPr spc="-120" dirty="0"/>
              <a:t>e</a:t>
            </a:r>
            <a:r>
              <a:rPr spc="25" dirty="0"/>
              <a:t>r</a:t>
            </a:r>
            <a:r>
              <a:rPr spc="35" dirty="0"/>
              <a:t>sh</a:t>
            </a:r>
            <a:r>
              <a:rPr spc="-65" dirty="0"/>
              <a:t>i</a:t>
            </a:r>
            <a:r>
              <a:rPr dirty="0"/>
              <a:t>p </a:t>
            </a:r>
            <a:r>
              <a:rPr spc="-125" dirty="0"/>
              <a:t>a</a:t>
            </a:r>
            <a:r>
              <a:rPr spc="-40" dirty="0"/>
              <a:t>n</a:t>
            </a:r>
            <a:r>
              <a:rPr dirty="0"/>
              <a:t>d</a:t>
            </a:r>
            <a:r>
              <a:rPr spc="135" dirty="0"/>
              <a:t> </a:t>
            </a:r>
            <a:r>
              <a:rPr spc="30" dirty="0"/>
              <a:t>sc</a:t>
            </a:r>
            <a:r>
              <a:rPr spc="-65" dirty="0"/>
              <a:t>i</a:t>
            </a:r>
            <a:r>
              <a:rPr spc="-125" dirty="0"/>
              <a:t>e</a:t>
            </a:r>
            <a:r>
              <a:rPr spc="-40" dirty="0"/>
              <a:t>n</a:t>
            </a:r>
            <a:r>
              <a:rPr spc="30" dirty="0"/>
              <a:t>c</a:t>
            </a:r>
            <a:r>
              <a:rPr dirty="0"/>
              <a:t>e</a:t>
            </a:r>
            <a:r>
              <a:rPr spc="135" dirty="0"/>
              <a:t> </a:t>
            </a:r>
            <a:r>
              <a:rPr dirty="0"/>
              <a:t>&amp;</a:t>
            </a:r>
            <a:r>
              <a:rPr spc="-15" dirty="0"/>
              <a:t> </a:t>
            </a:r>
            <a:r>
              <a:rPr spc="15" dirty="0"/>
              <a:t>t</a:t>
            </a:r>
            <a:r>
              <a:rPr spc="-125" dirty="0"/>
              <a:t>e</a:t>
            </a:r>
            <a:r>
              <a:rPr spc="30" dirty="0"/>
              <a:t>c</a:t>
            </a:r>
            <a:r>
              <a:rPr spc="-40" dirty="0"/>
              <a:t>hn</a:t>
            </a:r>
            <a:r>
              <a:rPr spc="-125" dirty="0"/>
              <a:t>o</a:t>
            </a:r>
            <a:r>
              <a:rPr spc="-65" dirty="0"/>
              <a:t>l</a:t>
            </a:r>
            <a:r>
              <a:rPr spc="-40" dirty="0"/>
              <a:t>o</a:t>
            </a:r>
            <a:r>
              <a:rPr spc="35" dirty="0"/>
              <a:t>g</a:t>
            </a:r>
            <a:r>
              <a:rPr dirty="0"/>
              <a:t>y</a:t>
            </a:r>
            <a:r>
              <a:rPr spc="295" dirty="0"/>
              <a:t> </a:t>
            </a:r>
            <a:r>
              <a:rPr spc="-65" dirty="0"/>
              <a:t>i</a:t>
            </a:r>
            <a:r>
              <a:rPr spc="-40" dirty="0"/>
              <a:t>nn</a:t>
            </a:r>
            <a:r>
              <a:rPr spc="-125" dirty="0"/>
              <a:t>o</a:t>
            </a:r>
            <a:r>
              <a:rPr spc="30" dirty="0"/>
              <a:t>v</a:t>
            </a:r>
            <a:r>
              <a:rPr spc="-125" dirty="0"/>
              <a:t>a</a:t>
            </a:r>
            <a:r>
              <a:rPr spc="15" dirty="0"/>
              <a:t>t</a:t>
            </a:r>
            <a:r>
              <a:rPr spc="10" dirty="0"/>
              <a:t>i</a:t>
            </a:r>
            <a:r>
              <a:rPr spc="-40" dirty="0"/>
              <a:t>o</a:t>
            </a:r>
            <a:r>
              <a:rPr dirty="0"/>
              <a:t>n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3200400"/>
            <a:ext cx="12192000" cy="2702560"/>
          </a:xfrm>
          <a:custGeom>
            <a:avLst/>
            <a:gdLst/>
            <a:ahLst/>
            <a:cxnLst/>
            <a:rect l="l" t="t" r="r" b="b"/>
            <a:pathLst>
              <a:path w="12192000" h="2702560">
                <a:moveTo>
                  <a:pt x="0" y="2702560"/>
                </a:moveTo>
                <a:lnTo>
                  <a:pt x="12192000" y="2702560"/>
                </a:lnTo>
                <a:lnTo>
                  <a:pt x="12192000" y="0"/>
                </a:lnTo>
                <a:lnTo>
                  <a:pt x="0" y="0"/>
                </a:lnTo>
                <a:lnTo>
                  <a:pt x="0" y="270256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06240" y="2641600"/>
            <a:ext cx="3774440" cy="3774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41520" y="2976879"/>
            <a:ext cx="3108960" cy="31089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©</a:t>
            </a:r>
            <a:r>
              <a:rPr spc="-10" dirty="0"/>
              <a:t> </a:t>
            </a:r>
            <a:r>
              <a:rPr spc="5" dirty="0"/>
              <a:t>2018</a:t>
            </a:r>
            <a:r>
              <a:rPr spc="-40" dirty="0"/>
              <a:t> </a:t>
            </a:r>
            <a:r>
              <a:rPr spc="5" dirty="0"/>
              <a:t>Ele</a:t>
            </a:r>
            <a:r>
              <a:rPr spc="40" dirty="0"/>
              <a:t>ct</a:t>
            </a:r>
            <a:r>
              <a:rPr spc="5" dirty="0"/>
              <a:t>ric</a:t>
            </a:r>
            <a:r>
              <a:rPr dirty="0"/>
              <a:t> </a:t>
            </a:r>
            <a:r>
              <a:rPr spc="5" dirty="0"/>
              <a:t>Po</a:t>
            </a:r>
            <a:r>
              <a:rPr spc="-35" dirty="0"/>
              <a:t>w</a:t>
            </a:r>
            <a:r>
              <a:rPr spc="5" dirty="0"/>
              <a:t>er</a:t>
            </a:r>
            <a:r>
              <a:rPr spc="-35" dirty="0"/>
              <a:t> </a:t>
            </a:r>
            <a:r>
              <a:rPr spc="45" dirty="0"/>
              <a:t>R</a:t>
            </a:r>
            <a:r>
              <a:rPr spc="5" dirty="0"/>
              <a:t>e</a:t>
            </a:r>
            <a:r>
              <a:rPr spc="40" dirty="0"/>
              <a:t>s</a:t>
            </a:r>
            <a:r>
              <a:rPr spc="-80" dirty="0"/>
              <a:t>e</a:t>
            </a:r>
            <a:r>
              <a:rPr spc="5" dirty="0"/>
              <a:t>ar</a:t>
            </a:r>
            <a:r>
              <a:rPr spc="40" dirty="0"/>
              <a:t>c</a:t>
            </a:r>
            <a:r>
              <a:rPr spc="5" dirty="0"/>
              <a:t>h</a:t>
            </a:r>
            <a:r>
              <a:rPr spc="-120" dirty="0"/>
              <a:t> </a:t>
            </a:r>
            <a:r>
              <a:rPr spc="35" dirty="0"/>
              <a:t>I</a:t>
            </a:r>
            <a:r>
              <a:rPr spc="5" dirty="0"/>
              <a:t>n</a:t>
            </a:r>
            <a:r>
              <a:rPr spc="40" dirty="0"/>
              <a:t>s</a:t>
            </a:r>
            <a:r>
              <a:rPr spc="-45" dirty="0"/>
              <a:t>t</a:t>
            </a:r>
            <a:r>
              <a:rPr dirty="0"/>
              <a:t>i</a:t>
            </a:r>
            <a:r>
              <a:rPr spc="-45" dirty="0"/>
              <a:t>t</a:t>
            </a:r>
            <a:r>
              <a:rPr spc="5" dirty="0"/>
              <a:t>u</a:t>
            </a:r>
            <a:r>
              <a:rPr spc="35" dirty="0"/>
              <a:t>t</a:t>
            </a:r>
            <a:r>
              <a:rPr spc="5" dirty="0"/>
              <a:t>e,</a:t>
            </a:r>
            <a:r>
              <a:rPr spc="-75" dirty="0"/>
              <a:t> </a:t>
            </a:r>
            <a:r>
              <a:rPr spc="35" dirty="0"/>
              <a:t>I</a:t>
            </a:r>
            <a:r>
              <a:rPr spc="5" dirty="0"/>
              <a:t>n</a:t>
            </a:r>
            <a:r>
              <a:rPr spc="-40" dirty="0"/>
              <a:t>c</a:t>
            </a:r>
            <a:r>
              <a:rPr dirty="0"/>
              <a:t>. </a:t>
            </a:r>
            <a:r>
              <a:rPr spc="5" dirty="0"/>
              <a:t>All</a:t>
            </a:r>
            <a:r>
              <a:rPr spc="-35" dirty="0"/>
              <a:t> </a:t>
            </a:r>
            <a:r>
              <a:rPr spc="5" dirty="0"/>
              <a:t>righ</a:t>
            </a:r>
            <a:r>
              <a:rPr spc="-45" dirty="0"/>
              <a:t>t</a:t>
            </a:r>
            <a:r>
              <a:rPr spc="5" dirty="0"/>
              <a:t>s</a:t>
            </a:r>
            <a:r>
              <a:rPr dirty="0"/>
              <a:t> </a:t>
            </a:r>
            <a:r>
              <a:rPr spc="5" dirty="0"/>
              <a:t>re</a:t>
            </a:r>
            <a:r>
              <a:rPr spc="40" dirty="0"/>
              <a:t>s</a:t>
            </a:r>
            <a:r>
              <a:rPr spc="-80" dirty="0"/>
              <a:t>e</a:t>
            </a:r>
            <a:r>
              <a:rPr dirty="0"/>
              <a:t>r</a:t>
            </a:r>
            <a:r>
              <a:rPr spc="40" dirty="0"/>
              <a:t>v</a:t>
            </a:r>
            <a:r>
              <a:rPr spc="5" dirty="0"/>
              <a:t>e</a:t>
            </a:r>
            <a:r>
              <a:rPr spc="-80" dirty="0"/>
              <a:t>d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71759" y="6492240"/>
            <a:ext cx="1554479" cy="284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5120" y="822960"/>
            <a:ext cx="3931920" cy="24180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57250" y="3599394"/>
            <a:ext cx="10490200" cy="534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204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4000" b="1" spc="30" dirty="0">
                <a:solidFill>
                  <a:srgbClr val="000099"/>
                </a:solidFill>
                <a:latin typeface="Arial"/>
                <a:cs typeface="Arial"/>
              </a:rPr>
              <a:t>og</a:t>
            </a:r>
            <a:r>
              <a:rPr sz="4000" b="1" spc="10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4000" b="1" spc="20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4000" b="1" spc="-45" dirty="0">
                <a:solidFill>
                  <a:srgbClr val="000099"/>
                </a:solidFill>
                <a:latin typeface="Arial"/>
                <a:cs typeface="Arial"/>
              </a:rPr>
              <a:t>h</a:t>
            </a:r>
            <a:r>
              <a:rPr sz="4000" b="1" spc="10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4000" b="1" spc="-40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4000" b="1" dirty="0">
                <a:solidFill>
                  <a:srgbClr val="000099"/>
                </a:solidFill>
                <a:latin typeface="Arial"/>
                <a:cs typeface="Arial"/>
              </a:rPr>
              <a:t>…</a:t>
            </a:r>
            <a:r>
              <a:rPr sz="4000" b="1" spc="-35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4000" b="1" spc="-45" dirty="0">
                <a:solidFill>
                  <a:srgbClr val="000099"/>
                </a:solidFill>
                <a:latin typeface="Arial"/>
                <a:cs typeface="Arial"/>
              </a:rPr>
              <a:t>h</a:t>
            </a:r>
            <a:r>
              <a:rPr sz="4000" b="1" spc="10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4000" b="1" spc="30" dirty="0">
                <a:solidFill>
                  <a:srgbClr val="000099"/>
                </a:solidFill>
                <a:latin typeface="Arial"/>
                <a:cs typeface="Arial"/>
              </a:rPr>
              <a:t>p</a:t>
            </a:r>
            <a:r>
              <a:rPr sz="4000" b="1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4000" b="1" spc="-40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4000" b="1" dirty="0">
                <a:solidFill>
                  <a:srgbClr val="000099"/>
                </a:solidFill>
                <a:latin typeface="Arial"/>
                <a:cs typeface="Arial"/>
              </a:rPr>
              <a:t>g</a:t>
            </a:r>
            <a:r>
              <a:rPr sz="4000" b="1" spc="-1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4000" b="1" spc="20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4000" b="1" spc="-45" dirty="0">
                <a:solidFill>
                  <a:srgbClr val="000099"/>
                </a:solidFill>
                <a:latin typeface="Arial"/>
                <a:cs typeface="Arial"/>
              </a:rPr>
              <a:t>h</a:t>
            </a:r>
            <a:r>
              <a:rPr sz="4000" b="1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4000" b="1" spc="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4000" b="1" spc="40" dirty="0">
                <a:solidFill>
                  <a:srgbClr val="000099"/>
                </a:solidFill>
                <a:latin typeface="Arial"/>
                <a:cs typeface="Arial"/>
              </a:rPr>
              <a:t>F</a:t>
            </a:r>
            <a:r>
              <a:rPr sz="4000" b="1" spc="-45" dirty="0">
                <a:solidFill>
                  <a:srgbClr val="000099"/>
                </a:solidFill>
                <a:latin typeface="Arial"/>
                <a:cs typeface="Arial"/>
              </a:rPr>
              <a:t>u</a:t>
            </a:r>
            <a:r>
              <a:rPr sz="4000" b="1" spc="20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4000" b="1" spc="-45" dirty="0">
                <a:solidFill>
                  <a:srgbClr val="000099"/>
                </a:solidFill>
                <a:latin typeface="Arial"/>
                <a:cs typeface="Arial"/>
              </a:rPr>
              <a:t>u</a:t>
            </a:r>
            <a:r>
              <a:rPr sz="4000" b="1" spc="-40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4000" b="1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4000" b="1" spc="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4000" b="1" spc="40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4000" b="1" dirty="0">
                <a:solidFill>
                  <a:srgbClr val="000099"/>
                </a:solidFill>
                <a:latin typeface="Arial"/>
                <a:cs typeface="Arial"/>
              </a:rPr>
              <a:t>f</a:t>
            </a:r>
            <a:r>
              <a:rPr sz="4000" b="1" spc="-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4000" b="1" spc="-30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4000" b="1" dirty="0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sz="4000" b="1" spc="20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4000" b="1" spc="10" dirty="0">
                <a:solidFill>
                  <a:srgbClr val="000099"/>
                </a:solidFill>
                <a:latin typeface="Arial"/>
                <a:cs typeface="Arial"/>
              </a:rPr>
              <a:t>c</a:t>
            </a:r>
            <a:r>
              <a:rPr sz="4000" b="1" spc="20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4000" b="1" spc="-40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4000" b="1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4000" b="1" spc="20" dirty="0">
                <a:solidFill>
                  <a:srgbClr val="000099"/>
                </a:solidFill>
                <a:latin typeface="Arial"/>
                <a:cs typeface="Arial"/>
              </a:rPr>
              <a:t>c</a:t>
            </a:r>
            <a:r>
              <a:rPr sz="4000" b="1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4000" b="1" spc="25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4000" b="1" dirty="0">
                <a:solidFill>
                  <a:srgbClr val="000099"/>
                </a:solidFill>
                <a:latin typeface="Arial"/>
                <a:cs typeface="Arial"/>
              </a:rPr>
              <a:t>y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©</a:t>
            </a:r>
            <a:r>
              <a:rPr spc="-10" dirty="0"/>
              <a:t> </a:t>
            </a:r>
            <a:r>
              <a:rPr spc="5" dirty="0"/>
              <a:t>2018</a:t>
            </a:r>
            <a:r>
              <a:rPr spc="-40" dirty="0"/>
              <a:t> </a:t>
            </a:r>
            <a:r>
              <a:rPr spc="5" dirty="0"/>
              <a:t>Ele</a:t>
            </a:r>
            <a:r>
              <a:rPr spc="40" dirty="0"/>
              <a:t>ct</a:t>
            </a:r>
            <a:r>
              <a:rPr spc="5" dirty="0"/>
              <a:t>ric</a:t>
            </a:r>
            <a:r>
              <a:rPr dirty="0"/>
              <a:t> </a:t>
            </a:r>
            <a:r>
              <a:rPr spc="5" dirty="0"/>
              <a:t>Po</a:t>
            </a:r>
            <a:r>
              <a:rPr spc="-35" dirty="0"/>
              <a:t>w</a:t>
            </a:r>
            <a:r>
              <a:rPr spc="5" dirty="0"/>
              <a:t>er</a:t>
            </a:r>
            <a:r>
              <a:rPr spc="-35" dirty="0"/>
              <a:t> </a:t>
            </a:r>
            <a:r>
              <a:rPr spc="45" dirty="0"/>
              <a:t>R</a:t>
            </a:r>
            <a:r>
              <a:rPr spc="5" dirty="0"/>
              <a:t>e</a:t>
            </a:r>
            <a:r>
              <a:rPr spc="40" dirty="0"/>
              <a:t>s</a:t>
            </a:r>
            <a:r>
              <a:rPr spc="-80" dirty="0"/>
              <a:t>e</a:t>
            </a:r>
            <a:r>
              <a:rPr spc="5" dirty="0"/>
              <a:t>ar</a:t>
            </a:r>
            <a:r>
              <a:rPr spc="40" dirty="0"/>
              <a:t>c</a:t>
            </a:r>
            <a:r>
              <a:rPr spc="5" dirty="0"/>
              <a:t>h</a:t>
            </a:r>
            <a:r>
              <a:rPr spc="-120" dirty="0"/>
              <a:t> </a:t>
            </a:r>
            <a:r>
              <a:rPr spc="35" dirty="0"/>
              <a:t>I</a:t>
            </a:r>
            <a:r>
              <a:rPr spc="5" dirty="0"/>
              <a:t>n</a:t>
            </a:r>
            <a:r>
              <a:rPr spc="40" dirty="0"/>
              <a:t>s</a:t>
            </a:r>
            <a:r>
              <a:rPr spc="-45" dirty="0"/>
              <a:t>t</a:t>
            </a:r>
            <a:r>
              <a:rPr dirty="0"/>
              <a:t>i</a:t>
            </a:r>
            <a:r>
              <a:rPr spc="-45" dirty="0"/>
              <a:t>t</a:t>
            </a:r>
            <a:r>
              <a:rPr spc="5" dirty="0"/>
              <a:t>u</a:t>
            </a:r>
            <a:r>
              <a:rPr spc="35" dirty="0"/>
              <a:t>t</a:t>
            </a:r>
            <a:r>
              <a:rPr spc="5" dirty="0"/>
              <a:t>e,</a:t>
            </a:r>
            <a:r>
              <a:rPr spc="-75" dirty="0"/>
              <a:t> </a:t>
            </a:r>
            <a:r>
              <a:rPr spc="35" dirty="0"/>
              <a:t>I</a:t>
            </a:r>
            <a:r>
              <a:rPr spc="5" dirty="0"/>
              <a:t>n</a:t>
            </a:r>
            <a:r>
              <a:rPr spc="-40" dirty="0"/>
              <a:t>c</a:t>
            </a:r>
            <a:r>
              <a:rPr dirty="0"/>
              <a:t>. </a:t>
            </a:r>
            <a:r>
              <a:rPr spc="5" dirty="0"/>
              <a:t>All</a:t>
            </a:r>
            <a:r>
              <a:rPr spc="-35" dirty="0"/>
              <a:t> </a:t>
            </a:r>
            <a:r>
              <a:rPr spc="5" dirty="0"/>
              <a:t>righ</a:t>
            </a:r>
            <a:r>
              <a:rPr spc="-45" dirty="0"/>
              <a:t>t</a:t>
            </a:r>
            <a:r>
              <a:rPr spc="5" dirty="0"/>
              <a:t>s</a:t>
            </a:r>
            <a:r>
              <a:rPr dirty="0"/>
              <a:t> </a:t>
            </a:r>
            <a:r>
              <a:rPr spc="5" dirty="0"/>
              <a:t>re</a:t>
            </a:r>
            <a:r>
              <a:rPr spc="40" dirty="0"/>
              <a:t>s</a:t>
            </a:r>
            <a:r>
              <a:rPr spc="-80" dirty="0"/>
              <a:t>e</a:t>
            </a:r>
            <a:r>
              <a:rPr dirty="0"/>
              <a:t>r</a:t>
            </a:r>
            <a:r>
              <a:rPr spc="40" dirty="0"/>
              <a:t>v</a:t>
            </a:r>
            <a:r>
              <a:rPr spc="5" dirty="0"/>
              <a:t>e</a:t>
            </a:r>
            <a:r>
              <a:rPr spc="-80" dirty="0"/>
              <a:t>d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2960" y="1249680"/>
            <a:ext cx="4450080" cy="467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40" dirty="0"/>
              <a:t>T</a:t>
            </a:r>
            <a:r>
              <a:rPr spc="-120" dirty="0"/>
              <a:t>h</a:t>
            </a:r>
            <a:r>
              <a:rPr spc="30" dirty="0"/>
              <a:t>r</a:t>
            </a:r>
            <a:r>
              <a:rPr spc="-20" dirty="0"/>
              <a:t>e</a:t>
            </a:r>
            <a:r>
              <a:rPr dirty="0"/>
              <a:t>e</a:t>
            </a:r>
            <a:r>
              <a:rPr spc="125" dirty="0"/>
              <a:t> </a:t>
            </a:r>
            <a:r>
              <a:rPr dirty="0"/>
              <a:t>K</a:t>
            </a:r>
            <a:r>
              <a:rPr spc="-10" dirty="0"/>
              <a:t>e</a:t>
            </a:r>
            <a:r>
              <a:rPr dirty="0"/>
              <a:t>y</a:t>
            </a:r>
            <a:r>
              <a:rPr spc="-30" dirty="0"/>
              <a:t> </a:t>
            </a:r>
            <a:r>
              <a:rPr spc="-155" dirty="0"/>
              <a:t>A</a:t>
            </a:r>
            <a:r>
              <a:rPr spc="-20" dirty="0"/>
              <a:t>s</a:t>
            </a:r>
            <a:r>
              <a:rPr spc="-40" dirty="0"/>
              <a:t>p</a:t>
            </a:r>
            <a:r>
              <a:rPr spc="-20" dirty="0"/>
              <a:t>ec</a:t>
            </a:r>
            <a:r>
              <a:rPr spc="-30" dirty="0"/>
              <a:t>t</a:t>
            </a:r>
            <a:r>
              <a:rPr dirty="0"/>
              <a:t>s</a:t>
            </a:r>
            <a:r>
              <a:rPr spc="285" dirty="0"/>
              <a:t> </a:t>
            </a:r>
            <a:r>
              <a:rPr spc="-40" dirty="0"/>
              <a:t>o</a:t>
            </a:r>
            <a:r>
              <a:rPr dirty="0"/>
              <a:t>f</a:t>
            </a:r>
            <a:r>
              <a:rPr spc="-35" dirty="0"/>
              <a:t> </a:t>
            </a:r>
            <a:r>
              <a:rPr spc="20" dirty="0"/>
              <a:t>EP</a:t>
            </a:r>
            <a:r>
              <a:rPr dirty="0"/>
              <a:t>RI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©</a:t>
            </a:r>
            <a:r>
              <a:rPr spc="-10" dirty="0"/>
              <a:t> </a:t>
            </a:r>
            <a:r>
              <a:rPr spc="5" dirty="0"/>
              <a:t>2018</a:t>
            </a:r>
            <a:r>
              <a:rPr spc="-40" dirty="0"/>
              <a:t> </a:t>
            </a:r>
            <a:r>
              <a:rPr spc="5" dirty="0"/>
              <a:t>Ele</a:t>
            </a:r>
            <a:r>
              <a:rPr spc="40" dirty="0"/>
              <a:t>ct</a:t>
            </a:r>
            <a:r>
              <a:rPr spc="5" dirty="0"/>
              <a:t>ric</a:t>
            </a:r>
            <a:r>
              <a:rPr dirty="0"/>
              <a:t> </a:t>
            </a:r>
            <a:r>
              <a:rPr spc="5" dirty="0"/>
              <a:t>Po</a:t>
            </a:r>
            <a:r>
              <a:rPr spc="-35" dirty="0"/>
              <a:t>w</a:t>
            </a:r>
            <a:r>
              <a:rPr spc="5" dirty="0"/>
              <a:t>er</a:t>
            </a:r>
            <a:r>
              <a:rPr spc="-35" dirty="0"/>
              <a:t> </a:t>
            </a:r>
            <a:r>
              <a:rPr spc="45" dirty="0"/>
              <a:t>R</a:t>
            </a:r>
            <a:r>
              <a:rPr spc="5" dirty="0"/>
              <a:t>e</a:t>
            </a:r>
            <a:r>
              <a:rPr spc="40" dirty="0"/>
              <a:t>s</a:t>
            </a:r>
            <a:r>
              <a:rPr spc="-80" dirty="0"/>
              <a:t>e</a:t>
            </a:r>
            <a:r>
              <a:rPr spc="5" dirty="0"/>
              <a:t>ar</a:t>
            </a:r>
            <a:r>
              <a:rPr spc="40" dirty="0"/>
              <a:t>c</a:t>
            </a:r>
            <a:r>
              <a:rPr spc="5" dirty="0"/>
              <a:t>h</a:t>
            </a:r>
            <a:r>
              <a:rPr spc="-120" dirty="0"/>
              <a:t> </a:t>
            </a:r>
            <a:r>
              <a:rPr spc="35" dirty="0"/>
              <a:t>I</a:t>
            </a:r>
            <a:r>
              <a:rPr spc="5" dirty="0"/>
              <a:t>n</a:t>
            </a:r>
            <a:r>
              <a:rPr spc="40" dirty="0"/>
              <a:t>s</a:t>
            </a:r>
            <a:r>
              <a:rPr spc="-45" dirty="0"/>
              <a:t>t</a:t>
            </a:r>
            <a:r>
              <a:rPr dirty="0"/>
              <a:t>i</a:t>
            </a:r>
            <a:r>
              <a:rPr spc="-45" dirty="0"/>
              <a:t>t</a:t>
            </a:r>
            <a:r>
              <a:rPr spc="5" dirty="0"/>
              <a:t>u</a:t>
            </a:r>
            <a:r>
              <a:rPr spc="35" dirty="0"/>
              <a:t>t</a:t>
            </a:r>
            <a:r>
              <a:rPr spc="5" dirty="0"/>
              <a:t>e,</a:t>
            </a:r>
            <a:r>
              <a:rPr spc="-75" dirty="0"/>
              <a:t> </a:t>
            </a:r>
            <a:r>
              <a:rPr spc="35" dirty="0"/>
              <a:t>I</a:t>
            </a:r>
            <a:r>
              <a:rPr spc="5" dirty="0"/>
              <a:t>n</a:t>
            </a:r>
            <a:r>
              <a:rPr spc="-40" dirty="0"/>
              <a:t>c</a:t>
            </a:r>
            <a:r>
              <a:rPr dirty="0"/>
              <a:t>. </a:t>
            </a:r>
            <a:r>
              <a:rPr spc="5" dirty="0"/>
              <a:t>All</a:t>
            </a:r>
            <a:r>
              <a:rPr spc="-35" dirty="0"/>
              <a:t> </a:t>
            </a:r>
            <a:r>
              <a:rPr spc="5" dirty="0"/>
              <a:t>righ</a:t>
            </a:r>
            <a:r>
              <a:rPr spc="-45" dirty="0"/>
              <a:t>t</a:t>
            </a:r>
            <a:r>
              <a:rPr spc="5" dirty="0"/>
              <a:t>s</a:t>
            </a:r>
            <a:r>
              <a:rPr dirty="0"/>
              <a:t> </a:t>
            </a:r>
            <a:r>
              <a:rPr spc="5" dirty="0"/>
              <a:t>re</a:t>
            </a:r>
            <a:r>
              <a:rPr spc="40" dirty="0"/>
              <a:t>s</a:t>
            </a:r>
            <a:r>
              <a:rPr spc="-80" dirty="0"/>
              <a:t>e</a:t>
            </a:r>
            <a:r>
              <a:rPr dirty="0"/>
              <a:t>r</a:t>
            </a:r>
            <a:r>
              <a:rPr spc="40" dirty="0"/>
              <a:t>v</a:t>
            </a:r>
            <a:r>
              <a:rPr spc="5" dirty="0"/>
              <a:t>e</a:t>
            </a:r>
            <a:r>
              <a:rPr spc="-80" dirty="0"/>
              <a:t>d</a:t>
            </a:r>
            <a:r>
              <a:rPr dirty="0"/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752719" y="948931"/>
            <a:ext cx="5683885" cy="4962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10" dirty="0">
                <a:solidFill>
                  <a:srgbClr val="0076A4"/>
                </a:solidFill>
                <a:latin typeface="Arial Narrow"/>
                <a:cs typeface="Arial Narrow"/>
              </a:rPr>
              <a:t>I</a:t>
            </a:r>
            <a:r>
              <a:rPr sz="3200" b="1" dirty="0">
                <a:solidFill>
                  <a:srgbClr val="0076A4"/>
                </a:solidFill>
                <a:latin typeface="Arial Narrow"/>
                <a:cs typeface="Arial Narrow"/>
              </a:rPr>
              <a:t>nd</a:t>
            </a:r>
            <a:r>
              <a:rPr sz="3200" b="1" spc="-30" dirty="0">
                <a:solidFill>
                  <a:srgbClr val="0076A4"/>
                </a:solidFill>
                <a:latin typeface="Arial Narrow"/>
                <a:cs typeface="Arial Narrow"/>
              </a:rPr>
              <a:t>e</a:t>
            </a:r>
            <a:r>
              <a:rPr sz="3200" b="1" dirty="0">
                <a:solidFill>
                  <a:srgbClr val="0076A4"/>
                </a:solidFill>
                <a:latin typeface="Arial Narrow"/>
                <a:cs typeface="Arial Narrow"/>
              </a:rPr>
              <a:t>p</a:t>
            </a:r>
            <a:r>
              <a:rPr sz="3200" b="1" spc="-25" dirty="0">
                <a:solidFill>
                  <a:srgbClr val="0076A4"/>
                </a:solidFill>
                <a:latin typeface="Arial Narrow"/>
                <a:cs typeface="Arial Narrow"/>
              </a:rPr>
              <a:t>e</a:t>
            </a:r>
            <a:r>
              <a:rPr sz="3200" b="1" dirty="0">
                <a:solidFill>
                  <a:srgbClr val="0076A4"/>
                </a:solidFill>
                <a:latin typeface="Arial Narrow"/>
                <a:cs typeface="Arial Narrow"/>
              </a:rPr>
              <a:t>nd</a:t>
            </a:r>
            <a:r>
              <a:rPr sz="3200" b="1" spc="-30" dirty="0">
                <a:solidFill>
                  <a:srgbClr val="0076A4"/>
                </a:solidFill>
                <a:latin typeface="Arial Narrow"/>
                <a:cs typeface="Arial Narrow"/>
              </a:rPr>
              <a:t>e</a:t>
            </a:r>
            <a:r>
              <a:rPr sz="3200" b="1" dirty="0">
                <a:solidFill>
                  <a:srgbClr val="0076A4"/>
                </a:solidFill>
                <a:latin typeface="Arial Narrow"/>
                <a:cs typeface="Arial Narrow"/>
              </a:rPr>
              <a:t>nt</a:t>
            </a:r>
            <a:endParaRPr sz="3200">
              <a:latin typeface="Arial Narrow"/>
              <a:cs typeface="Arial Narrow"/>
            </a:endParaRPr>
          </a:p>
          <a:p>
            <a:pPr marL="12700" marR="306070">
              <a:lnSpc>
                <a:spcPct val="100000"/>
              </a:lnSpc>
              <a:spcBef>
                <a:spcPts val="5"/>
              </a:spcBef>
            </a:pPr>
            <a:r>
              <a:rPr sz="2800" spc="-30" dirty="0">
                <a:latin typeface="Arial Narrow"/>
                <a:cs typeface="Arial Narrow"/>
              </a:rPr>
              <a:t>O</a:t>
            </a:r>
            <a:r>
              <a:rPr sz="2800" spc="-5" dirty="0">
                <a:latin typeface="Arial Narrow"/>
                <a:cs typeface="Arial Narrow"/>
              </a:rPr>
              <a:t>b</a:t>
            </a:r>
            <a:r>
              <a:rPr sz="2800" spc="-30" dirty="0">
                <a:latin typeface="Arial Narrow"/>
                <a:cs typeface="Arial Narrow"/>
              </a:rPr>
              <a:t>j</a:t>
            </a:r>
            <a:r>
              <a:rPr sz="2800" spc="-5" dirty="0">
                <a:latin typeface="Arial Narrow"/>
                <a:cs typeface="Arial Narrow"/>
              </a:rPr>
              <a:t>e</a:t>
            </a:r>
            <a:r>
              <a:rPr sz="2800" spc="-25" dirty="0">
                <a:latin typeface="Arial Narrow"/>
                <a:cs typeface="Arial Narrow"/>
              </a:rPr>
              <a:t>c</a:t>
            </a:r>
            <a:r>
              <a:rPr sz="2800" dirty="0">
                <a:latin typeface="Arial Narrow"/>
                <a:cs typeface="Arial Narrow"/>
              </a:rPr>
              <a:t>t</a:t>
            </a:r>
            <a:r>
              <a:rPr sz="2800" spc="-30" dirty="0">
                <a:latin typeface="Arial Narrow"/>
                <a:cs typeface="Arial Narrow"/>
              </a:rPr>
              <a:t>iv</a:t>
            </a:r>
            <a:r>
              <a:rPr sz="2800" spc="-5" dirty="0">
                <a:latin typeface="Arial Narrow"/>
                <a:cs typeface="Arial Narrow"/>
              </a:rPr>
              <a:t>e</a:t>
            </a:r>
            <a:r>
              <a:rPr sz="2800" dirty="0">
                <a:latin typeface="Arial Narrow"/>
                <a:cs typeface="Arial Narrow"/>
              </a:rPr>
              <a:t>,</a:t>
            </a:r>
            <a:r>
              <a:rPr sz="2800" spc="160" dirty="0">
                <a:latin typeface="Arial Narrow"/>
                <a:cs typeface="Arial Narrow"/>
              </a:rPr>
              <a:t> </a:t>
            </a:r>
            <a:r>
              <a:rPr sz="2800" spc="-30" dirty="0">
                <a:latin typeface="Arial Narrow"/>
                <a:cs typeface="Arial Narrow"/>
              </a:rPr>
              <a:t>sc</a:t>
            </a:r>
            <a:r>
              <a:rPr sz="2800" spc="-35" dirty="0">
                <a:latin typeface="Arial Narrow"/>
                <a:cs typeface="Arial Narrow"/>
              </a:rPr>
              <a:t>i</a:t>
            </a:r>
            <a:r>
              <a:rPr sz="2800" spc="-5" dirty="0">
                <a:latin typeface="Arial Narrow"/>
                <a:cs typeface="Arial Narrow"/>
              </a:rPr>
              <a:t>e</a:t>
            </a:r>
            <a:r>
              <a:rPr sz="2800" spc="5" dirty="0">
                <a:latin typeface="Arial Narrow"/>
                <a:cs typeface="Arial Narrow"/>
              </a:rPr>
              <a:t>n</a:t>
            </a:r>
            <a:r>
              <a:rPr sz="2800" dirty="0">
                <a:latin typeface="Arial Narrow"/>
                <a:cs typeface="Arial Narrow"/>
              </a:rPr>
              <a:t>t</a:t>
            </a:r>
            <a:r>
              <a:rPr sz="2800" spc="-30" dirty="0">
                <a:latin typeface="Arial Narrow"/>
                <a:cs typeface="Arial Narrow"/>
              </a:rPr>
              <a:t>i</a:t>
            </a:r>
            <a:r>
              <a:rPr sz="2800" dirty="0">
                <a:latin typeface="Arial Narrow"/>
                <a:cs typeface="Arial Narrow"/>
              </a:rPr>
              <a:t>f</a:t>
            </a:r>
            <a:r>
              <a:rPr sz="2800" spc="-30" dirty="0">
                <a:latin typeface="Arial Narrow"/>
                <a:cs typeface="Arial Narrow"/>
              </a:rPr>
              <a:t>ic</a:t>
            </a:r>
            <a:r>
              <a:rPr sz="2800" spc="-5" dirty="0">
                <a:latin typeface="Arial Narrow"/>
                <a:cs typeface="Arial Narrow"/>
              </a:rPr>
              <a:t>a</a:t>
            </a:r>
            <a:r>
              <a:rPr sz="2800" spc="-30" dirty="0">
                <a:latin typeface="Arial Narrow"/>
                <a:cs typeface="Arial Narrow"/>
              </a:rPr>
              <a:t>l</a:t>
            </a:r>
            <a:r>
              <a:rPr sz="2800" spc="-35" dirty="0">
                <a:latin typeface="Arial Narrow"/>
                <a:cs typeface="Arial Narrow"/>
              </a:rPr>
              <a:t>l</a:t>
            </a:r>
            <a:r>
              <a:rPr sz="2800" dirty="0">
                <a:latin typeface="Arial Narrow"/>
                <a:cs typeface="Arial Narrow"/>
              </a:rPr>
              <a:t>y</a:t>
            </a:r>
            <a:r>
              <a:rPr sz="2800" spc="210" dirty="0">
                <a:latin typeface="Arial Narrow"/>
                <a:cs typeface="Arial Narrow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b</a:t>
            </a:r>
            <a:r>
              <a:rPr sz="2800" spc="5" dirty="0">
                <a:latin typeface="Arial Narrow"/>
                <a:cs typeface="Arial Narrow"/>
              </a:rPr>
              <a:t>a</a:t>
            </a:r>
            <a:r>
              <a:rPr sz="2800" spc="-30" dirty="0">
                <a:latin typeface="Arial Narrow"/>
                <a:cs typeface="Arial Narrow"/>
              </a:rPr>
              <a:t>s</a:t>
            </a:r>
            <a:r>
              <a:rPr sz="2800" spc="-5" dirty="0">
                <a:latin typeface="Arial Narrow"/>
                <a:cs typeface="Arial Narrow"/>
              </a:rPr>
              <a:t>e</a:t>
            </a:r>
            <a:r>
              <a:rPr sz="2800" dirty="0">
                <a:latin typeface="Arial Narrow"/>
                <a:cs typeface="Arial Narrow"/>
              </a:rPr>
              <a:t>d</a:t>
            </a:r>
            <a:r>
              <a:rPr sz="2800" spc="5" dirty="0">
                <a:latin typeface="Arial Narrow"/>
                <a:cs typeface="Arial Narrow"/>
              </a:rPr>
              <a:t> </a:t>
            </a:r>
            <a:r>
              <a:rPr sz="2800" spc="30" dirty="0">
                <a:latin typeface="Arial Narrow"/>
                <a:cs typeface="Arial Narrow"/>
              </a:rPr>
              <a:t>r</a:t>
            </a:r>
            <a:r>
              <a:rPr sz="2800" spc="-5" dirty="0">
                <a:latin typeface="Arial Narrow"/>
                <a:cs typeface="Arial Narrow"/>
              </a:rPr>
              <a:t>e</a:t>
            </a:r>
            <a:r>
              <a:rPr sz="2800" spc="-25" dirty="0">
                <a:latin typeface="Arial Narrow"/>
                <a:cs typeface="Arial Narrow"/>
              </a:rPr>
              <a:t>s</a:t>
            </a:r>
            <a:r>
              <a:rPr sz="2800" spc="-5" dirty="0">
                <a:latin typeface="Arial Narrow"/>
                <a:cs typeface="Arial Narrow"/>
              </a:rPr>
              <a:t>u</a:t>
            </a:r>
            <a:r>
              <a:rPr sz="2800" spc="-30" dirty="0">
                <a:latin typeface="Arial Narrow"/>
                <a:cs typeface="Arial Narrow"/>
              </a:rPr>
              <a:t>l</a:t>
            </a:r>
            <a:r>
              <a:rPr sz="2800" dirty="0">
                <a:latin typeface="Arial Narrow"/>
                <a:cs typeface="Arial Narrow"/>
              </a:rPr>
              <a:t>ts </a:t>
            </a:r>
            <a:r>
              <a:rPr sz="2800" spc="-5" dirty="0">
                <a:latin typeface="Arial Narrow"/>
                <a:cs typeface="Arial Narrow"/>
              </a:rPr>
              <a:t>a</a:t>
            </a:r>
            <a:r>
              <a:rPr sz="2800" spc="5" dirty="0">
                <a:latin typeface="Arial Narrow"/>
                <a:cs typeface="Arial Narrow"/>
              </a:rPr>
              <a:t>d</a:t>
            </a:r>
            <a:r>
              <a:rPr sz="2800" spc="-5" dirty="0">
                <a:latin typeface="Arial Narrow"/>
                <a:cs typeface="Arial Narrow"/>
              </a:rPr>
              <a:t>d</a:t>
            </a:r>
            <a:r>
              <a:rPr sz="2800" spc="35" dirty="0">
                <a:latin typeface="Arial Narrow"/>
                <a:cs typeface="Arial Narrow"/>
              </a:rPr>
              <a:t>r</a:t>
            </a:r>
            <a:r>
              <a:rPr sz="2800" spc="-5" dirty="0">
                <a:latin typeface="Arial Narrow"/>
                <a:cs typeface="Arial Narrow"/>
              </a:rPr>
              <a:t>e</a:t>
            </a:r>
            <a:r>
              <a:rPr sz="2800" spc="-25" dirty="0">
                <a:latin typeface="Arial Narrow"/>
                <a:cs typeface="Arial Narrow"/>
              </a:rPr>
              <a:t>s</a:t>
            </a:r>
            <a:r>
              <a:rPr sz="2800" dirty="0">
                <a:latin typeface="Arial Narrow"/>
                <a:cs typeface="Arial Narrow"/>
              </a:rPr>
              <a:t>s</a:t>
            </a:r>
            <a:r>
              <a:rPr sz="2800" spc="-25" dirty="0">
                <a:latin typeface="Arial Narrow"/>
                <a:cs typeface="Arial Narrow"/>
              </a:rPr>
              <a:t> </a:t>
            </a:r>
            <a:r>
              <a:rPr sz="2800" spc="30" dirty="0">
                <a:latin typeface="Arial Narrow"/>
                <a:cs typeface="Arial Narrow"/>
              </a:rPr>
              <a:t>r</a:t>
            </a:r>
            <a:r>
              <a:rPr sz="2800" spc="-5" dirty="0">
                <a:latin typeface="Arial Narrow"/>
                <a:cs typeface="Arial Narrow"/>
              </a:rPr>
              <a:t>e</a:t>
            </a:r>
            <a:r>
              <a:rPr sz="2800" spc="-30" dirty="0">
                <a:latin typeface="Arial Narrow"/>
                <a:cs typeface="Arial Narrow"/>
              </a:rPr>
              <a:t>l</a:t>
            </a:r>
            <a:r>
              <a:rPr sz="2800" spc="-35" dirty="0">
                <a:latin typeface="Arial Narrow"/>
                <a:cs typeface="Arial Narrow"/>
              </a:rPr>
              <a:t>i</a:t>
            </a:r>
            <a:r>
              <a:rPr sz="2800" spc="-5" dirty="0">
                <a:latin typeface="Arial Narrow"/>
                <a:cs typeface="Arial Narrow"/>
              </a:rPr>
              <a:t>a</a:t>
            </a:r>
            <a:r>
              <a:rPr sz="2800" spc="5" dirty="0">
                <a:latin typeface="Arial Narrow"/>
                <a:cs typeface="Arial Narrow"/>
              </a:rPr>
              <a:t>b</a:t>
            </a:r>
            <a:r>
              <a:rPr sz="2800" spc="-35" dirty="0">
                <a:latin typeface="Arial Narrow"/>
                <a:cs typeface="Arial Narrow"/>
              </a:rPr>
              <a:t>ili</a:t>
            </a:r>
            <a:r>
              <a:rPr sz="2800" dirty="0">
                <a:latin typeface="Arial Narrow"/>
                <a:cs typeface="Arial Narrow"/>
              </a:rPr>
              <a:t>t</a:t>
            </a:r>
            <a:r>
              <a:rPr sz="2800" spc="-30" dirty="0">
                <a:latin typeface="Arial Narrow"/>
                <a:cs typeface="Arial Narrow"/>
              </a:rPr>
              <a:t>y</a:t>
            </a:r>
            <a:r>
              <a:rPr sz="2800" dirty="0">
                <a:latin typeface="Arial Narrow"/>
                <a:cs typeface="Arial Narrow"/>
              </a:rPr>
              <a:t>,</a:t>
            </a:r>
            <a:r>
              <a:rPr sz="2800" spc="160" dirty="0">
                <a:latin typeface="Arial Narrow"/>
                <a:cs typeface="Arial Narrow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eff</a:t>
            </a:r>
            <a:r>
              <a:rPr sz="2800" spc="-25" dirty="0">
                <a:latin typeface="Arial Narrow"/>
                <a:cs typeface="Arial Narrow"/>
              </a:rPr>
              <a:t>i</a:t>
            </a:r>
            <a:r>
              <a:rPr sz="2800" spc="-30" dirty="0">
                <a:latin typeface="Arial Narrow"/>
                <a:cs typeface="Arial Narrow"/>
              </a:rPr>
              <a:t>c</a:t>
            </a:r>
            <a:r>
              <a:rPr sz="2800" spc="-35" dirty="0">
                <a:latin typeface="Arial Narrow"/>
                <a:cs typeface="Arial Narrow"/>
              </a:rPr>
              <a:t>i</a:t>
            </a:r>
            <a:r>
              <a:rPr sz="2800" spc="-5" dirty="0">
                <a:latin typeface="Arial Narrow"/>
                <a:cs typeface="Arial Narrow"/>
              </a:rPr>
              <a:t>e</a:t>
            </a:r>
            <a:r>
              <a:rPr sz="2800" spc="5" dirty="0">
                <a:latin typeface="Arial Narrow"/>
                <a:cs typeface="Arial Narrow"/>
              </a:rPr>
              <a:t>n</a:t>
            </a:r>
            <a:r>
              <a:rPr sz="2800" spc="-30" dirty="0">
                <a:latin typeface="Arial Narrow"/>
                <a:cs typeface="Arial Narrow"/>
              </a:rPr>
              <a:t>cy</a:t>
            </a:r>
            <a:r>
              <a:rPr sz="2800" dirty="0">
                <a:latin typeface="Arial Narrow"/>
                <a:cs typeface="Arial Narrow"/>
              </a:rPr>
              <a:t>,</a:t>
            </a:r>
            <a:r>
              <a:rPr sz="2800" spc="75" dirty="0">
                <a:latin typeface="Arial Narrow"/>
                <a:cs typeface="Arial Narrow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aff</a:t>
            </a:r>
            <a:r>
              <a:rPr sz="2800" spc="5" dirty="0">
                <a:latin typeface="Arial Narrow"/>
                <a:cs typeface="Arial Narrow"/>
              </a:rPr>
              <a:t>o</a:t>
            </a:r>
            <a:r>
              <a:rPr sz="2800" spc="30" dirty="0">
                <a:latin typeface="Arial Narrow"/>
                <a:cs typeface="Arial Narrow"/>
              </a:rPr>
              <a:t>r</a:t>
            </a:r>
            <a:r>
              <a:rPr sz="2800" spc="-5" dirty="0">
                <a:latin typeface="Arial Narrow"/>
                <a:cs typeface="Arial Narrow"/>
              </a:rPr>
              <a:t>d</a:t>
            </a:r>
            <a:r>
              <a:rPr sz="2800" spc="5" dirty="0">
                <a:latin typeface="Arial Narrow"/>
                <a:cs typeface="Arial Narrow"/>
              </a:rPr>
              <a:t>a</a:t>
            </a:r>
            <a:r>
              <a:rPr sz="2800" spc="-5" dirty="0">
                <a:latin typeface="Arial Narrow"/>
                <a:cs typeface="Arial Narrow"/>
              </a:rPr>
              <a:t>b</a:t>
            </a:r>
            <a:r>
              <a:rPr sz="2800" spc="-30" dirty="0">
                <a:latin typeface="Arial Narrow"/>
                <a:cs typeface="Arial Narrow"/>
              </a:rPr>
              <a:t>i</a:t>
            </a:r>
            <a:r>
              <a:rPr sz="2800" spc="-35" dirty="0">
                <a:latin typeface="Arial Narrow"/>
                <a:cs typeface="Arial Narrow"/>
              </a:rPr>
              <a:t>li</a:t>
            </a:r>
            <a:r>
              <a:rPr sz="2800" dirty="0">
                <a:latin typeface="Arial Narrow"/>
                <a:cs typeface="Arial Narrow"/>
              </a:rPr>
              <a:t>t</a:t>
            </a:r>
            <a:r>
              <a:rPr sz="2800" spc="-30" dirty="0">
                <a:latin typeface="Arial Narrow"/>
                <a:cs typeface="Arial Narrow"/>
              </a:rPr>
              <a:t>y</a:t>
            </a:r>
            <a:r>
              <a:rPr sz="2800" dirty="0">
                <a:latin typeface="Arial Narrow"/>
                <a:cs typeface="Arial Narrow"/>
              </a:rPr>
              <a:t>, </a:t>
            </a:r>
            <a:r>
              <a:rPr sz="2800" spc="-5" dirty="0">
                <a:latin typeface="Arial Narrow"/>
                <a:cs typeface="Arial Narrow"/>
              </a:rPr>
              <a:t>h</a:t>
            </a:r>
            <a:r>
              <a:rPr sz="2800" spc="5" dirty="0">
                <a:latin typeface="Arial Narrow"/>
                <a:cs typeface="Arial Narrow"/>
              </a:rPr>
              <a:t>e</a:t>
            </a:r>
            <a:r>
              <a:rPr sz="2800" spc="-5" dirty="0">
                <a:latin typeface="Arial Narrow"/>
                <a:cs typeface="Arial Narrow"/>
              </a:rPr>
              <a:t>a</a:t>
            </a:r>
            <a:r>
              <a:rPr sz="2800" spc="-30" dirty="0">
                <a:latin typeface="Arial Narrow"/>
                <a:cs typeface="Arial Narrow"/>
              </a:rPr>
              <a:t>l</a:t>
            </a:r>
            <a:r>
              <a:rPr sz="2800" spc="-5" dirty="0">
                <a:latin typeface="Arial Narrow"/>
                <a:cs typeface="Arial Narrow"/>
              </a:rPr>
              <a:t>th</a:t>
            </a:r>
            <a:r>
              <a:rPr sz="2800" dirty="0">
                <a:latin typeface="Arial Narrow"/>
                <a:cs typeface="Arial Narrow"/>
              </a:rPr>
              <a:t>, </a:t>
            </a:r>
            <a:r>
              <a:rPr sz="2800" spc="-20" dirty="0">
                <a:latin typeface="Arial Narrow"/>
                <a:cs typeface="Arial Narrow"/>
              </a:rPr>
              <a:t>s</a:t>
            </a:r>
            <a:r>
              <a:rPr sz="2800" spc="-5" dirty="0">
                <a:latin typeface="Arial Narrow"/>
                <a:cs typeface="Arial Narrow"/>
              </a:rPr>
              <a:t>af</a:t>
            </a:r>
            <a:r>
              <a:rPr sz="2800" spc="5" dirty="0">
                <a:latin typeface="Arial Narrow"/>
                <a:cs typeface="Arial Narrow"/>
              </a:rPr>
              <a:t>e</a:t>
            </a:r>
            <a:r>
              <a:rPr sz="2800" dirty="0">
                <a:latin typeface="Arial Narrow"/>
                <a:cs typeface="Arial Narrow"/>
              </a:rPr>
              <a:t>t</a:t>
            </a:r>
            <a:r>
              <a:rPr sz="2800" spc="-30" dirty="0">
                <a:latin typeface="Arial Narrow"/>
                <a:cs typeface="Arial Narrow"/>
              </a:rPr>
              <a:t>y</a:t>
            </a:r>
            <a:r>
              <a:rPr sz="2800" dirty="0">
                <a:latin typeface="Arial Narrow"/>
                <a:cs typeface="Arial Narrow"/>
              </a:rPr>
              <a:t>,</a:t>
            </a:r>
            <a:r>
              <a:rPr sz="2800" spc="75" dirty="0">
                <a:latin typeface="Arial Narrow"/>
                <a:cs typeface="Arial Narrow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a</a:t>
            </a:r>
            <a:r>
              <a:rPr sz="2800" spc="5" dirty="0">
                <a:latin typeface="Arial Narrow"/>
                <a:cs typeface="Arial Narrow"/>
              </a:rPr>
              <a:t>n</a:t>
            </a:r>
            <a:r>
              <a:rPr sz="2800" dirty="0">
                <a:latin typeface="Arial Narrow"/>
                <a:cs typeface="Arial Narrow"/>
              </a:rPr>
              <a:t>d</a:t>
            </a:r>
            <a:r>
              <a:rPr sz="2800" spc="-80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the</a:t>
            </a:r>
            <a:r>
              <a:rPr sz="2800" spc="5" dirty="0">
                <a:latin typeface="Arial Narrow"/>
                <a:cs typeface="Arial Narrow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e</a:t>
            </a:r>
            <a:r>
              <a:rPr sz="2800" spc="5" dirty="0">
                <a:latin typeface="Arial Narrow"/>
                <a:cs typeface="Arial Narrow"/>
              </a:rPr>
              <a:t>n</a:t>
            </a:r>
            <a:r>
              <a:rPr sz="2800" spc="-30" dirty="0">
                <a:latin typeface="Arial Narrow"/>
                <a:cs typeface="Arial Narrow"/>
              </a:rPr>
              <a:t>v</a:t>
            </a:r>
            <a:r>
              <a:rPr sz="2800" spc="-35" dirty="0">
                <a:latin typeface="Arial Narrow"/>
                <a:cs typeface="Arial Narrow"/>
              </a:rPr>
              <a:t>i</a:t>
            </a:r>
            <a:r>
              <a:rPr sz="2800" spc="30" dirty="0">
                <a:latin typeface="Arial Narrow"/>
                <a:cs typeface="Arial Narrow"/>
              </a:rPr>
              <a:t>r</a:t>
            </a:r>
            <a:r>
              <a:rPr sz="2800" spc="-5" dirty="0">
                <a:latin typeface="Arial Narrow"/>
                <a:cs typeface="Arial Narrow"/>
              </a:rPr>
              <a:t>o</a:t>
            </a:r>
            <a:r>
              <a:rPr sz="2800" spc="5" dirty="0">
                <a:latin typeface="Arial Narrow"/>
                <a:cs typeface="Arial Narrow"/>
              </a:rPr>
              <a:t>n</a:t>
            </a:r>
            <a:r>
              <a:rPr sz="2800" spc="-5" dirty="0">
                <a:latin typeface="Arial Narrow"/>
                <a:cs typeface="Arial Narrow"/>
              </a:rPr>
              <a:t>m</a:t>
            </a:r>
            <a:r>
              <a:rPr sz="2800" spc="10" dirty="0">
                <a:latin typeface="Arial Narrow"/>
                <a:cs typeface="Arial Narrow"/>
              </a:rPr>
              <a:t>e</a:t>
            </a:r>
            <a:r>
              <a:rPr sz="2800" spc="-5" dirty="0">
                <a:latin typeface="Arial Narrow"/>
                <a:cs typeface="Arial Narrow"/>
              </a:rPr>
              <a:t>nt</a:t>
            </a:r>
            <a:endParaRPr sz="2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2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b="1" spc="20" dirty="0">
                <a:solidFill>
                  <a:srgbClr val="188846"/>
                </a:solidFill>
                <a:latin typeface="Arial Narrow"/>
                <a:cs typeface="Arial Narrow"/>
              </a:rPr>
              <a:t>N</a:t>
            </a:r>
            <a:r>
              <a:rPr sz="3200" b="1" dirty="0">
                <a:solidFill>
                  <a:srgbClr val="188846"/>
                </a:solidFill>
                <a:latin typeface="Arial Narrow"/>
                <a:cs typeface="Arial Narrow"/>
              </a:rPr>
              <a:t>on</a:t>
            </a:r>
            <a:r>
              <a:rPr sz="3200" b="1" spc="-10" dirty="0">
                <a:solidFill>
                  <a:srgbClr val="188846"/>
                </a:solidFill>
                <a:latin typeface="Arial Narrow"/>
                <a:cs typeface="Arial Narrow"/>
              </a:rPr>
              <a:t>p</a:t>
            </a:r>
            <a:r>
              <a:rPr sz="3200" b="1" spc="15" dirty="0">
                <a:solidFill>
                  <a:srgbClr val="188846"/>
                </a:solidFill>
                <a:latin typeface="Arial Narrow"/>
                <a:cs typeface="Arial Narrow"/>
              </a:rPr>
              <a:t>r</a:t>
            </a:r>
            <a:r>
              <a:rPr sz="3200" b="1" dirty="0">
                <a:solidFill>
                  <a:srgbClr val="188846"/>
                </a:solidFill>
                <a:latin typeface="Arial Narrow"/>
                <a:cs typeface="Arial Narrow"/>
              </a:rPr>
              <a:t>ofit</a:t>
            </a:r>
            <a:endParaRPr sz="32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20" dirty="0">
                <a:latin typeface="Arial Narrow"/>
                <a:cs typeface="Arial Narrow"/>
              </a:rPr>
              <a:t>C</a:t>
            </a:r>
            <a:r>
              <a:rPr sz="2800" spc="-5" dirty="0">
                <a:latin typeface="Arial Narrow"/>
                <a:cs typeface="Arial Narrow"/>
              </a:rPr>
              <a:t>h</a:t>
            </a:r>
            <a:r>
              <a:rPr sz="2800" spc="5" dirty="0">
                <a:latin typeface="Arial Narrow"/>
                <a:cs typeface="Arial Narrow"/>
              </a:rPr>
              <a:t>a</a:t>
            </a:r>
            <a:r>
              <a:rPr sz="2800" spc="30" dirty="0">
                <a:latin typeface="Arial Narrow"/>
                <a:cs typeface="Arial Narrow"/>
              </a:rPr>
              <a:t>r</a:t>
            </a:r>
            <a:r>
              <a:rPr sz="2800" dirty="0">
                <a:latin typeface="Arial Narrow"/>
                <a:cs typeface="Arial Narrow"/>
              </a:rPr>
              <a:t>te</a:t>
            </a:r>
            <a:r>
              <a:rPr sz="2800" spc="35" dirty="0">
                <a:latin typeface="Arial Narrow"/>
                <a:cs typeface="Arial Narrow"/>
              </a:rPr>
              <a:t>r</a:t>
            </a:r>
            <a:r>
              <a:rPr sz="2800" spc="-5" dirty="0">
                <a:latin typeface="Arial Narrow"/>
                <a:cs typeface="Arial Narrow"/>
              </a:rPr>
              <a:t>e</a:t>
            </a:r>
            <a:r>
              <a:rPr sz="2800" dirty="0">
                <a:latin typeface="Arial Narrow"/>
                <a:cs typeface="Arial Narrow"/>
              </a:rPr>
              <a:t>d</a:t>
            </a:r>
            <a:r>
              <a:rPr sz="2800" spc="-155" dirty="0">
                <a:latin typeface="Arial Narrow"/>
                <a:cs typeface="Arial Narrow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t</a:t>
            </a:r>
            <a:r>
              <a:rPr sz="2800" dirty="0">
                <a:latin typeface="Arial Narrow"/>
                <a:cs typeface="Arial Narrow"/>
              </a:rPr>
              <a:t>o </a:t>
            </a:r>
            <a:r>
              <a:rPr sz="2800" spc="-20" dirty="0">
                <a:latin typeface="Arial Narrow"/>
                <a:cs typeface="Arial Narrow"/>
              </a:rPr>
              <a:t>s</a:t>
            </a:r>
            <a:r>
              <a:rPr sz="2800" spc="-5" dirty="0">
                <a:latin typeface="Arial Narrow"/>
                <a:cs typeface="Arial Narrow"/>
              </a:rPr>
              <a:t>e</a:t>
            </a:r>
            <a:r>
              <a:rPr sz="2800" spc="35" dirty="0">
                <a:latin typeface="Arial Narrow"/>
                <a:cs typeface="Arial Narrow"/>
              </a:rPr>
              <a:t>r</a:t>
            </a:r>
            <a:r>
              <a:rPr sz="2800" spc="-30" dirty="0">
                <a:latin typeface="Arial Narrow"/>
                <a:cs typeface="Arial Narrow"/>
              </a:rPr>
              <a:t>v</a:t>
            </a:r>
            <a:r>
              <a:rPr sz="2800" dirty="0">
                <a:latin typeface="Arial Narrow"/>
                <a:cs typeface="Arial Narrow"/>
              </a:rPr>
              <a:t>e t</a:t>
            </a:r>
            <a:r>
              <a:rPr sz="2800" spc="5" dirty="0">
                <a:latin typeface="Arial Narrow"/>
                <a:cs typeface="Arial Narrow"/>
              </a:rPr>
              <a:t>h</a:t>
            </a:r>
            <a:r>
              <a:rPr sz="2800" dirty="0">
                <a:latin typeface="Arial Narrow"/>
                <a:cs typeface="Arial Narrow"/>
              </a:rPr>
              <a:t>e </a:t>
            </a:r>
            <a:r>
              <a:rPr sz="2800" spc="5" dirty="0">
                <a:latin typeface="Arial Narrow"/>
                <a:cs typeface="Arial Narrow"/>
              </a:rPr>
              <a:t>p</a:t>
            </a:r>
            <a:r>
              <a:rPr sz="2800" spc="-5" dirty="0">
                <a:latin typeface="Arial Narrow"/>
                <a:cs typeface="Arial Narrow"/>
              </a:rPr>
              <a:t>u</a:t>
            </a:r>
            <a:r>
              <a:rPr sz="2800" spc="5" dirty="0">
                <a:latin typeface="Arial Narrow"/>
                <a:cs typeface="Arial Narrow"/>
              </a:rPr>
              <a:t>b</a:t>
            </a:r>
            <a:r>
              <a:rPr sz="2800" spc="-35" dirty="0">
                <a:latin typeface="Arial Narrow"/>
                <a:cs typeface="Arial Narrow"/>
              </a:rPr>
              <a:t>li</a:t>
            </a:r>
            <a:r>
              <a:rPr sz="2800" dirty="0">
                <a:latin typeface="Arial Narrow"/>
                <a:cs typeface="Arial Narrow"/>
              </a:rPr>
              <a:t>c</a:t>
            </a:r>
            <a:r>
              <a:rPr sz="2800" spc="50" dirty="0">
                <a:latin typeface="Arial Narrow"/>
                <a:cs typeface="Arial Narrow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b</a:t>
            </a:r>
            <a:r>
              <a:rPr sz="2800" spc="5" dirty="0">
                <a:latin typeface="Arial Narrow"/>
                <a:cs typeface="Arial Narrow"/>
              </a:rPr>
              <a:t>e</a:t>
            </a:r>
            <a:r>
              <a:rPr sz="2800" spc="-5" dirty="0">
                <a:latin typeface="Arial Narrow"/>
                <a:cs typeface="Arial Narrow"/>
              </a:rPr>
              <a:t>n</a:t>
            </a:r>
            <a:r>
              <a:rPr sz="2800" spc="5" dirty="0">
                <a:latin typeface="Arial Narrow"/>
                <a:cs typeface="Arial Narrow"/>
              </a:rPr>
              <a:t>e</a:t>
            </a:r>
            <a:r>
              <a:rPr sz="2800" dirty="0">
                <a:latin typeface="Arial Narrow"/>
                <a:cs typeface="Arial Narrow"/>
              </a:rPr>
              <a:t>f</a:t>
            </a:r>
            <a:r>
              <a:rPr sz="2800" spc="-30" dirty="0">
                <a:latin typeface="Arial Narrow"/>
                <a:cs typeface="Arial Narrow"/>
              </a:rPr>
              <a:t>i</a:t>
            </a:r>
            <a:r>
              <a:rPr sz="2800" dirty="0">
                <a:latin typeface="Arial Narrow"/>
                <a:cs typeface="Arial Narrow"/>
              </a:rPr>
              <a:t>t</a:t>
            </a:r>
            <a:endParaRPr sz="2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3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b="1" spc="20" dirty="0">
                <a:solidFill>
                  <a:srgbClr val="D28D18"/>
                </a:solidFill>
                <a:latin typeface="Arial Narrow"/>
                <a:cs typeface="Arial Narrow"/>
              </a:rPr>
              <a:t>C</a:t>
            </a:r>
            <a:r>
              <a:rPr sz="3200" b="1" dirty="0">
                <a:solidFill>
                  <a:srgbClr val="D28D18"/>
                </a:solidFill>
                <a:latin typeface="Arial Narrow"/>
                <a:cs typeface="Arial Narrow"/>
              </a:rPr>
              <a:t>o</a:t>
            </a:r>
            <a:r>
              <a:rPr sz="3200" b="1" spc="-15" dirty="0">
                <a:solidFill>
                  <a:srgbClr val="D28D18"/>
                </a:solidFill>
                <a:latin typeface="Arial Narrow"/>
                <a:cs typeface="Arial Narrow"/>
              </a:rPr>
              <a:t>l</a:t>
            </a:r>
            <a:r>
              <a:rPr sz="3200" b="1" spc="-10" dirty="0">
                <a:solidFill>
                  <a:srgbClr val="D28D18"/>
                </a:solidFill>
                <a:latin typeface="Arial Narrow"/>
                <a:cs typeface="Arial Narrow"/>
              </a:rPr>
              <a:t>l</a:t>
            </a:r>
            <a:r>
              <a:rPr sz="3200" b="1" spc="-20" dirty="0">
                <a:solidFill>
                  <a:srgbClr val="D28D18"/>
                </a:solidFill>
                <a:latin typeface="Arial Narrow"/>
                <a:cs typeface="Arial Narrow"/>
              </a:rPr>
              <a:t>a</a:t>
            </a:r>
            <a:r>
              <a:rPr sz="3200" b="1" dirty="0">
                <a:solidFill>
                  <a:srgbClr val="D28D18"/>
                </a:solidFill>
                <a:latin typeface="Arial Narrow"/>
                <a:cs typeface="Arial Narrow"/>
              </a:rPr>
              <a:t>bo</a:t>
            </a:r>
            <a:r>
              <a:rPr sz="3200" b="1" spc="10" dirty="0">
                <a:solidFill>
                  <a:srgbClr val="D28D18"/>
                </a:solidFill>
                <a:latin typeface="Arial Narrow"/>
                <a:cs typeface="Arial Narrow"/>
              </a:rPr>
              <a:t>r</a:t>
            </a:r>
            <a:r>
              <a:rPr sz="3200" b="1" spc="-20" dirty="0">
                <a:solidFill>
                  <a:srgbClr val="D28D18"/>
                </a:solidFill>
                <a:latin typeface="Arial Narrow"/>
                <a:cs typeface="Arial Narrow"/>
              </a:rPr>
              <a:t>a</a:t>
            </a:r>
            <a:r>
              <a:rPr sz="3200" b="1" dirty="0">
                <a:solidFill>
                  <a:srgbClr val="D28D18"/>
                </a:solidFill>
                <a:latin typeface="Arial Narrow"/>
                <a:cs typeface="Arial Narrow"/>
              </a:rPr>
              <a:t>ti</a:t>
            </a:r>
            <a:r>
              <a:rPr sz="3200" b="1" spc="-30" dirty="0">
                <a:solidFill>
                  <a:srgbClr val="D28D18"/>
                </a:solidFill>
                <a:latin typeface="Arial Narrow"/>
                <a:cs typeface="Arial Narrow"/>
              </a:rPr>
              <a:t>v</a:t>
            </a:r>
            <a:r>
              <a:rPr sz="3200" b="1" dirty="0">
                <a:solidFill>
                  <a:srgbClr val="D28D18"/>
                </a:solidFill>
                <a:latin typeface="Arial Narrow"/>
                <a:cs typeface="Arial Narrow"/>
              </a:rPr>
              <a:t>e</a:t>
            </a:r>
            <a:endParaRPr sz="3200">
              <a:latin typeface="Arial Narrow"/>
              <a:cs typeface="Arial Narrow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800" spc="-15" dirty="0">
                <a:latin typeface="Arial Narrow"/>
                <a:cs typeface="Arial Narrow"/>
              </a:rPr>
              <a:t>B</a:t>
            </a:r>
            <a:r>
              <a:rPr sz="2800" spc="30" dirty="0">
                <a:latin typeface="Arial Narrow"/>
                <a:cs typeface="Arial Narrow"/>
              </a:rPr>
              <a:t>r</a:t>
            </a:r>
            <a:r>
              <a:rPr sz="2800" spc="-35" dirty="0">
                <a:latin typeface="Arial Narrow"/>
                <a:cs typeface="Arial Narrow"/>
              </a:rPr>
              <a:t>i</a:t>
            </a:r>
            <a:r>
              <a:rPr sz="2800" spc="-5" dirty="0">
                <a:latin typeface="Arial Narrow"/>
                <a:cs typeface="Arial Narrow"/>
              </a:rPr>
              <a:t>n</a:t>
            </a:r>
            <a:r>
              <a:rPr sz="2800" dirty="0">
                <a:latin typeface="Arial Narrow"/>
                <a:cs typeface="Arial Narrow"/>
              </a:rPr>
              <a:t>g t</a:t>
            </a:r>
            <a:r>
              <a:rPr sz="2800" spc="5" dirty="0">
                <a:latin typeface="Arial Narrow"/>
                <a:cs typeface="Arial Narrow"/>
              </a:rPr>
              <a:t>o</a:t>
            </a:r>
            <a:r>
              <a:rPr sz="2800" spc="-5" dirty="0">
                <a:latin typeface="Arial Narrow"/>
                <a:cs typeface="Arial Narrow"/>
              </a:rPr>
              <a:t>get</a:t>
            </a:r>
            <a:r>
              <a:rPr sz="2800" spc="5" dirty="0">
                <a:latin typeface="Arial Narrow"/>
                <a:cs typeface="Arial Narrow"/>
              </a:rPr>
              <a:t>h</a:t>
            </a:r>
            <a:r>
              <a:rPr sz="2800" spc="-5" dirty="0">
                <a:latin typeface="Arial Narrow"/>
                <a:cs typeface="Arial Narrow"/>
              </a:rPr>
              <a:t>e</a:t>
            </a:r>
            <a:r>
              <a:rPr sz="2800" dirty="0">
                <a:latin typeface="Arial Narrow"/>
                <a:cs typeface="Arial Narrow"/>
              </a:rPr>
              <a:t>r</a:t>
            </a:r>
            <a:r>
              <a:rPr sz="2800" spc="-45" dirty="0">
                <a:latin typeface="Arial Narrow"/>
                <a:cs typeface="Arial Narrow"/>
              </a:rPr>
              <a:t> </a:t>
            </a:r>
            <a:r>
              <a:rPr sz="2800" spc="-30" dirty="0">
                <a:latin typeface="Arial Narrow"/>
                <a:cs typeface="Arial Narrow"/>
              </a:rPr>
              <a:t>sc</a:t>
            </a:r>
            <a:r>
              <a:rPr sz="2800" spc="-35" dirty="0">
                <a:latin typeface="Arial Narrow"/>
                <a:cs typeface="Arial Narrow"/>
              </a:rPr>
              <a:t>i</a:t>
            </a:r>
            <a:r>
              <a:rPr sz="2800" spc="-5" dirty="0">
                <a:latin typeface="Arial Narrow"/>
                <a:cs typeface="Arial Narrow"/>
              </a:rPr>
              <a:t>ent</a:t>
            </a:r>
            <a:r>
              <a:rPr sz="2800" spc="-25" dirty="0">
                <a:latin typeface="Arial Narrow"/>
                <a:cs typeface="Arial Narrow"/>
              </a:rPr>
              <a:t>i</a:t>
            </a:r>
            <a:r>
              <a:rPr sz="2800" spc="-30" dirty="0">
                <a:latin typeface="Arial Narrow"/>
                <a:cs typeface="Arial Narrow"/>
              </a:rPr>
              <a:t>s</a:t>
            </a:r>
            <a:r>
              <a:rPr sz="2800" dirty="0">
                <a:latin typeface="Arial Narrow"/>
                <a:cs typeface="Arial Narrow"/>
              </a:rPr>
              <a:t>t</a:t>
            </a:r>
            <a:r>
              <a:rPr sz="2800" spc="-30" dirty="0">
                <a:latin typeface="Arial Narrow"/>
                <a:cs typeface="Arial Narrow"/>
              </a:rPr>
              <a:t>s</a:t>
            </a:r>
            <a:r>
              <a:rPr sz="2800" dirty="0">
                <a:latin typeface="Arial Narrow"/>
                <a:cs typeface="Arial Narrow"/>
              </a:rPr>
              <a:t>,</a:t>
            </a:r>
            <a:r>
              <a:rPr sz="2800" spc="155" dirty="0">
                <a:latin typeface="Arial Narrow"/>
                <a:cs typeface="Arial Narrow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en</a:t>
            </a:r>
            <a:r>
              <a:rPr sz="2800" spc="5" dirty="0">
                <a:latin typeface="Arial Narrow"/>
                <a:cs typeface="Arial Narrow"/>
              </a:rPr>
              <a:t>g</a:t>
            </a:r>
            <a:r>
              <a:rPr sz="2800" spc="-35" dirty="0">
                <a:latin typeface="Arial Narrow"/>
                <a:cs typeface="Arial Narrow"/>
              </a:rPr>
              <a:t>i</a:t>
            </a:r>
            <a:r>
              <a:rPr sz="2800" spc="-5" dirty="0">
                <a:latin typeface="Arial Narrow"/>
                <a:cs typeface="Arial Narrow"/>
              </a:rPr>
              <a:t>ne</a:t>
            </a:r>
            <a:r>
              <a:rPr sz="2800" spc="5" dirty="0">
                <a:latin typeface="Arial Narrow"/>
                <a:cs typeface="Arial Narrow"/>
              </a:rPr>
              <a:t>e</a:t>
            </a:r>
            <a:r>
              <a:rPr sz="2800" spc="30" dirty="0">
                <a:latin typeface="Arial Narrow"/>
                <a:cs typeface="Arial Narrow"/>
              </a:rPr>
              <a:t>r</a:t>
            </a:r>
            <a:r>
              <a:rPr sz="2800" spc="-30" dirty="0">
                <a:latin typeface="Arial Narrow"/>
                <a:cs typeface="Arial Narrow"/>
              </a:rPr>
              <a:t>s</a:t>
            </a:r>
            <a:r>
              <a:rPr sz="2800" dirty="0">
                <a:latin typeface="Arial Narrow"/>
                <a:cs typeface="Arial Narrow"/>
              </a:rPr>
              <a:t>, </a:t>
            </a:r>
            <a:r>
              <a:rPr sz="2800" spc="-5" dirty="0">
                <a:latin typeface="Arial Narrow"/>
                <a:cs typeface="Arial Narrow"/>
              </a:rPr>
              <a:t>a</a:t>
            </a:r>
            <a:r>
              <a:rPr sz="2800" spc="-30" dirty="0">
                <a:latin typeface="Arial Narrow"/>
                <a:cs typeface="Arial Narrow"/>
              </a:rPr>
              <a:t>c</a:t>
            </a:r>
            <a:r>
              <a:rPr sz="2800" spc="-5" dirty="0">
                <a:latin typeface="Arial Narrow"/>
                <a:cs typeface="Arial Narrow"/>
              </a:rPr>
              <a:t>ad</a:t>
            </a:r>
            <a:r>
              <a:rPr sz="2800" spc="5" dirty="0">
                <a:latin typeface="Arial Narrow"/>
                <a:cs typeface="Arial Narrow"/>
              </a:rPr>
              <a:t>e</a:t>
            </a:r>
            <a:r>
              <a:rPr sz="2800" spc="-5" dirty="0">
                <a:latin typeface="Arial Narrow"/>
                <a:cs typeface="Arial Narrow"/>
              </a:rPr>
              <a:t>m</a:t>
            </a:r>
            <a:r>
              <a:rPr sz="2800" spc="-25" dirty="0">
                <a:latin typeface="Arial Narrow"/>
                <a:cs typeface="Arial Narrow"/>
              </a:rPr>
              <a:t>i</a:t>
            </a:r>
            <a:r>
              <a:rPr sz="2800" dirty="0">
                <a:latin typeface="Arial Narrow"/>
                <a:cs typeface="Arial Narrow"/>
              </a:rPr>
              <a:t>c</a:t>
            </a:r>
            <a:r>
              <a:rPr sz="2800" spc="50" dirty="0">
                <a:latin typeface="Arial Narrow"/>
                <a:cs typeface="Arial Narrow"/>
              </a:rPr>
              <a:t> </a:t>
            </a:r>
            <a:r>
              <a:rPr sz="2800" spc="30" dirty="0">
                <a:latin typeface="Arial Narrow"/>
                <a:cs typeface="Arial Narrow"/>
              </a:rPr>
              <a:t>r</a:t>
            </a:r>
            <a:r>
              <a:rPr sz="2800" spc="-5" dirty="0">
                <a:latin typeface="Arial Narrow"/>
                <a:cs typeface="Arial Narrow"/>
              </a:rPr>
              <a:t>e</a:t>
            </a:r>
            <a:r>
              <a:rPr sz="2800" spc="-30" dirty="0">
                <a:latin typeface="Arial Narrow"/>
                <a:cs typeface="Arial Narrow"/>
              </a:rPr>
              <a:t>s</a:t>
            </a:r>
            <a:r>
              <a:rPr sz="2800" spc="-5" dirty="0">
                <a:latin typeface="Arial Narrow"/>
                <a:cs typeface="Arial Narrow"/>
              </a:rPr>
              <a:t>ea</a:t>
            </a:r>
            <a:r>
              <a:rPr sz="2800" spc="35" dirty="0">
                <a:latin typeface="Arial Narrow"/>
                <a:cs typeface="Arial Narrow"/>
              </a:rPr>
              <a:t>r</a:t>
            </a:r>
            <a:r>
              <a:rPr sz="2800" spc="-30" dirty="0">
                <a:latin typeface="Arial Narrow"/>
                <a:cs typeface="Arial Narrow"/>
              </a:rPr>
              <a:t>c</a:t>
            </a:r>
            <a:r>
              <a:rPr sz="2800" spc="-5" dirty="0">
                <a:latin typeface="Arial Narrow"/>
                <a:cs typeface="Arial Narrow"/>
              </a:rPr>
              <a:t>he</a:t>
            </a:r>
            <a:r>
              <a:rPr sz="2800" spc="35" dirty="0">
                <a:latin typeface="Arial Narrow"/>
                <a:cs typeface="Arial Narrow"/>
              </a:rPr>
              <a:t>r</a:t>
            </a:r>
            <a:r>
              <a:rPr sz="2800" spc="-30" dirty="0">
                <a:latin typeface="Arial Narrow"/>
                <a:cs typeface="Arial Narrow"/>
              </a:rPr>
              <a:t>s</a:t>
            </a:r>
            <a:r>
              <a:rPr sz="2800" dirty="0">
                <a:latin typeface="Arial Narrow"/>
                <a:cs typeface="Arial Narrow"/>
              </a:rPr>
              <a:t>,</a:t>
            </a:r>
            <a:r>
              <a:rPr sz="2800" spc="-80" dirty="0">
                <a:latin typeface="Arial Narrow"/>
                <a:cs typeface="Arial Narrow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an</a:t>
            </a:r>
            <a:r>
              <a:rPr sz="2800" dirty="0">
                <a:latin typeface="Arial Narrow"/>
                <a:cs typeface="Arial Narrow"/>
              </a:rPr>
              <a:t>d</a:t>
            </a:r>
            <a:r>
              <a:rPr sz="2800" spc="5" dirty="0">
                <a:latin typeface="Arial Narrow"/>
                <a:cs typeface="Arial Narrow"/>
              </a:rPr>
              <a:t> </a:t>
            </a:r>
            <a:r>
              <a:rPr sz="2800" spc="-35" dirty="0">
                <a:latin typeface="Arial Narrow"/>
                <a:cs typeface="Arial Narrow"/>
              </a:rPr>
              <a:t>i</a:t>
            </a:r>
            <a:r>
              <a:rPr sz="2800" spc="-5" dirty="0">
                <a:latin typeface="Arial Narrow"/>
                <a:cs typeface="Arial Narrow"/>
              </a:rPr>
              <a:t>nd</a:t>
            </a:r>
            <a:r>
              <a:rPr sz="2800" spc="5" dirty="0">
                <a:latin typeface="Arial Narrow"/>
                <a:cs typeface="Arial Narrow"/>
              </a:rPr>
              <a:t>u</a:t>
            </a:r>
            <a:r>
              <a:rPr sz="2800" spc="-30" dirty="0">
                <a:latin typeface="Arial Narrow"/>
                <a:cs typeface="Arial Narrow"/>
              </a:rPr>
              <a:t>s</a:t>
            </a:r>
            <a:r>
              <a:rPr sz="2800" dirty="0">
                <a:latin typeface="Arial Narrow"/>
                <a:cs typeface="Arial Narrow"/>
              </a:rPr>
              <a:t>t</a:t>
            </a:r>
            <a:r>
              <a:rPr sz="2800" spc="30" dirty="0">
                <a:latin typeface="Arial Narrow"/>
                <a:cs typeface="Arial Narrow"/>
              </a:rPr>
              <a:t>r</a:t>
            </a:r>
            <a:r>
              <a:rPr sz="2800" dirty="0">
                <a:latin typeface="Arial Narrow"/>
                <a:cs typeface="Arial Narrow"/>
              </a:rPr>
              <a:t>y</a:t>
            </a:r>
            <a:r>
              <a:rPr sz="2800" spc="-30" dirty="0">
                <a:latin typeface="Arial Narrow"/>
                <a:cs typeface="Arial Narrow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e</a:t>
            </a:r>
            <a:r>
              <a:rPr sz="2800" spc="-25" dirty="0">
                <a:latin typeface="Arial Narrow"/>
                <a:cs typeface="Arial Narrow"/>
              </a:rPr>
              <a:t>x</a:t>
            </a:r>
            <a:r>
              <a:rPr sz="2800" spc="-5" dirty="0">
                <a:latin typeface="Arial Narrow"/>
                <a:cs typeface="Arial Narrow"/>
              </a:rPr>
              <a:t>pe</a:t>
            </a:r>
            <a:r>
              <a:rPr sz="2800" spc="35" dirty="0">
                <a:latin typeface="Arial Narrow"/>
                <a:cs typeface="Arial Narrow"/>
              </a:rPr>
              <a:t>r</a:t>
            </a:r>
            <a:r>
              <a:rPr sz="2800" dirty="0">
                <a:latin typeface="Arial Narrow"/>
                <a:cs typeface="Arial Narrow"/>
              </a:rPr>
              <a:t>ts</a:t>
            </a:r>
            <a:endParaRPr sz="2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71759" y="6492240"/>
            <a:ext cx="1554479" cy="284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24479" y="4257040"/>
            <a:ext cx="9367520" cy="2153920"/>
          </a:xfrm>
          <a:custGeom>
            <a:avLst/>
            <a:gdLst/>
            <a:ahLst/>
            <a:cxnLst/>
            <a:rect l="l" t="t" r="r" b="b"/>
            <a:pathLst>
              <a:path w="9367520" h="2153920">
                <a:moveTo>
                  <a:pt x="0" y="2153920"/>
                </a:moveTo>
                <a:lnTo>
                  <a:pt x="9367520" y="2153920"/>
                </a:lnTo>
                <a:lnTo>
                  <a:pt x="9367520" y="0"/>
                </a:lnTo>
                <a:lnTo>
                  <a:pt x="0" y="0"/>
                </a:lnTo>
                <a:lnTo>
                  <a:pt x="0" y="215392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81440" y="0"/>
            <a:ext cx="3210560" cy="4358640"/>
          </a:xfrm>
          <a:custGeom>
            <a:avLst/>
            <a:gdLst/>
            <a:ahLst/>
            <a:cxnLst/>
            <a:rect l="l" t="t" r="r" b="b"/>
            <a:pathLst>
              <a:path w="3210559" h="4358640">
                <a:moveTo>
                  <a:pt x="0" y="4358640"/>
                </a:moveTo>
                <a:lnTo>
                  <a:pt x="3210559" y="4358640"/>
                </a:lnTo>
                <a:lnTo>
                  <a:pt x="3210559" y="0"/>
                </a:lnTo>
                <a:lnTo>
                  <a:pt x="0" y="0"/>
                </a:lnTo>
                <a:lnTo>
                  <a:pt x="0" y="435864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4817" y="282948"/>
            <a:ext cx="8279130" cy="3759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10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3200" b="1" spc="-120" dirty="0">
                <a:solidFill>
                  <a:srgbClr val="000099"/>
                </a:solidFill>
                <a:latin typeface="Arial"/>
                <a:cs typeface="Arial"/>
              </a:rPr>
              <a:t>u</a:t>
            </a:r>
            <a:r>
              <a:rPr sz="3200" b="1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3200" b="1" spc="10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200" b="1" spc="-30" dirty="0">
                <a:solidFill>
                  <a:srgbClr val="000099"/>
                </a:solidFill>
                <a:latin typeface="Arial"/>
                <a:cs typeface="Arial"/>
              </a:rPr>
              <a:t>M</a:t>
            </a:r>
            <a:r>
              <a:rPr sz="3200" b="1" spc="-20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3200" b="1" spc="25" dirty="0">
                <a:solidFill>
                  <a:srgbClr val="000099"/>
                </a:solidFill>
                <a:latin typeface="Arial"/>
                <a:cs typeface="Arial"/>
              </a:rPr>
              <a:t>m</a:t>
            </a:r>
            <a:r>
              <a:rPr sz="3200" b="1" spc="-40" dirty="0">
                <a:solidFill>
                  <a:srgbClr val="000099"/>
                </a:solidFill>
                <a:latin typeface="Arial"/>
                <a:cs typeface="Arial"/>
              </a:rPr>
              <a:t>b</a:t>
            </a:r>
            <a:r>
              <a:rPr sz="3200" b="1" spc="-20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3200" b="1" spc="30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3200" b="1" spc="-20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3200" b="1" dirty="0">
                <a:solidFill>
                  <a:srgbClr val="000099"/>
                </a:solidFill>
                <a:latin typeface="Arial"/>
                <a:cs typeface="Arial"/>
              </a:rPr>
              <a:t>…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30"/>
              </a:spcBef>
            </a:pPr>
            <a:r>
              <a:rPr sz="3200" dirty="0">
                <a:solidFill>
                  <a:srgbClr val="000099"/>
                </a:solidFill>
                <a:latin typeface="Wingdings"/>
                <a:cs typeface="Wingdings"/>
              </a:rPr>
              <a:t></a:t>
            </a:r>
            <a:r>
              <a:rPr sz="3200" spc="-43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Arial"/>
                <a:cs typeface="Arial"/>
              </a:rPr>
              <a:t>450</a:t>
            </a:r>
            <a:r>
              <a:rPr sz="3200" dirty="0">
                <a:latin typeface="Arial"/>
                <a:cs typeface="Arial"/>
              </a:rPr>
              <a:t>+</a:t>
            </a:r>
            <a:r>
              <a:rPr sz="3200" spc="35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pa</a:t>
            </a:r>
            <a:r>
              <a:rPr sz="3200" spc="-3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t</a:t>
            </a:r>
            <a:r>
              <a:rPr sz="3200" spc="-7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c</a:t>
            </a:r>
            <a:r>
              <a:rPr sz="3200" spc="-75" dirty="0">
                <a:latin typeface="Arial"/>
                <a:cs typeface="Arial"/>
              </a:rPr>
              <a:t>i</a:t>
            </a:r>
            <a:r>
              <a:rPr sz="3200" spc="-25" dirty="0">
                <a:latin typeface="Arial"/>
                <a:cs typeface="Arial"/>
              </a:rPr>
              <a:t>pa</a:t>
            </a:r>
            <a:r>
              <a:rPr sz="3200" spc="-105" dirty="0">
                <a:latin typeface="Arial"/>
                <a:cs typeface="Arial"/>
              </a:rPr>
              <a:t>n</a:t>
            </a:r>
            <a:r>
              <a:rPr sz="3200" spc="-10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300" dirty="0">
                <a:latin typeface="Arial"/>
                <a:cs typeface="Arial"/>
              </a:rPr>
              <a:t> </a:t>
            </a:r>
            <a:r>
              <a:rPr sz="3200" spc="-7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120" dirty="0">
                <a:latin typeface="Arial"/>
                <a:cs typeface="Arial"/>
              </a:rPr>
              <a:t> </a:t>
            </a:r>
            <a:r>
              <a:rPr sz="3200" spc="45" dirty="0">
                <a:latin typeface="Arial"/>
                <a:cs typeface="Arial"/>
              </a:rPr>
              <a:t>m</a:t>
            </a:r>
            <a:r>
              <a:rPr sz="3200" spc="-25" dirty="0">
                <a:latin typeface="Arial"/>
                <a:cs typeface="Arial"/>
              </a:rPr>
              <a:t>o</a:t>
            </a:r>
            <a:r>
              <a:rPr sz="3200" spc="-30" dirty="0">
                <a:latin typeface="Arial"/>
                <a:cs typeface="Arial"/>
              </a:rPr>
              <a:t>r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t</a:t>
            </a:r>
            <a:r>
              <a:rPr sz="3200" spc="-105" dirty="0">
                <a:latin typeface="Arial"/>
                <a:cs typeface="Arial"/>
              </a:rPr>
              <a:t>h</a:t>
            </a:r>
            <a:r>
              <a:rPr sz="3200" spc="-2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n</a:t>
            </a:r>
            <a:endParaRPr sz="3200">
              <a:latin typeface="Arial"/>
              <a:cs typeface="Arial"/>
            </a:endParaRPr>
          </a:p>
          <a:p>
            <a:pPr marL="246379">
              <a:lnSpc>
                <a:spcPct val="100000"/>
              </a:lnSpc>
              <a:spcBef>
                <a:spcPts val="5"/>
              </a:spcBef>
            </a:pPr>
            <a:r>
              <a:rPr sz="3200" spc="-20" dirty="0">
                <a:latin typeface="Arial"/>
                <a:cs typeface="Arial"/>
              </a:rPr>
              <a:t>3</a:t>
            </a:r>
            <a:r>
              <a:rPr sz="3200" dirty="0">
                <a:latin typeface="Arial"/>
                <a:cs typeface="Arial"/>
              </a:rPr>
              <a:t>0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</a:t>
            </a:r>
            <a:r>
              <a:rPr sz="3200" spc="-25" dirty="0">
                <a:latin typeface="Arial"/>
                <a:cs typeface="Arial"/>
              </a:rPr>
              <a:t>o</a:t>
            </a:r>
            <a:r>
              <a:rPr sz="3200" spc="-100" dirty="0">
                <a:latin typeface="Arial"/>
                <a:cs typeface="Arial"/>
              </a:rPr>
              <a:t>un</a:t>
            </a:r>
            <a:r>
              <a:rPr sz="3200" spc="-10" dirty="0">
                <a:latin typeface="Arial"/>
                <a:cs typeface="Arial"/>
              </a:rPr>
              <a:t>t</a:t>
            </a:r>
            <a:r>
              <a:rPr sz="3200" spc="-30" dirty="0">
                <a:latin typeface="Arial"/>
                <a:cs typeface="Arial"/>
              </a:rPr>
              <a:t>r</a:t>
            </a:r>
            <a:r>
              <a:rPr sz="3200" spc="-75" dirty="0">
                <a:latin typeface="Arial"/>
                <a:cs typeface="Arial"/>
              </a:rPr>
              <a:t>i</a:t>
            </a:r>
            <a:r>
              <a:rPr sz="3200" spc="-2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  <a:p>
            <a:pPr marL="246379" marR="5080" indent="-234315">
              <a:lnSpc>
                <a:spcPct val="100000"/>
              </a:lnSpc>
              <a:spcBef>
                <a:spcPts val="565"/>
              </a:spcBef>
            </a:pPr>
            <a:r>
              <a:rPr sz="3200" spc="370" dirty="0">
                <a:solidFill>
                  <a:srgbClr val="000099"/>
                </a:solidFill>
                <a:latin typeface="Wingdings"/>
                <a:cs typeface="Wingdings"/>
              </a:rPr>
              <a:t></a:t>
            </a:r>
            <a:r>
              <a:rPr sz="3200" spc="20" dirty="0">
                <a:latin typeface="Arial"/>
                <a:cs typeface="Arial"/>
              </a:rPr>
              <a:t>EP</a:t>
            </a:r>
            <a:r>
              <a:rPr sz="3200" dirty="0">
                <a:latin typeface="Arial"/>
                <a:cs typeface="Arial"/>
              </a:rPr>
              <a:t>RI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45" dirty="0">
                <a:latin typeface="Arial"/>
                <a:cs typeface="Arial"/>
              </a:rPr>
              <a:t>m</a:t>
            </a:r>
            <a:r>
              <a:rPr sz="3200" spc="-25" dirty="0">
                <a:latin typeface="Arial"/>
                <a:cs typeface="Arial"/>
              </a:rPr>
              <a:t>e</a:t>
            </a:r>
            <a:r>
              <a:rPr sz="3200" spc="45" dirty="0">
                <a:latin typeface="Arial"/>
                <a:cs typeface="Arial"/>
              </a:rPr>
              <a:t>m</a:t>
            </a:r>
            <a:r>
              <a:rPr sz="3200" spc="-25" dirty="0">
                <a:latin typeface="Arial"/>
                <a:cs typeface="Arial"/>
              </a:rPr>
              <a:t>be</a:t>
            </a:r>
            <a:r>
              <a:rPr sz="3200" spc="-30" dirty="0">
                <a:latin typeface="Arial"/>
                <a:cs typeface="Arial"/>
              </a:rPr>
              <a:t>r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ge</a:t>
            </a:r>
            <a:r>
              <a:rPr sz="3200" spc="-105" dirty="0">
                <a:latin typeface="Arial"/>
                <a:cs typeface="Arial"/>
              </a:rPr>
              <a:t>n</a:t>
            </a:r>
            <a:r>
              <a:rPr sz="3200" spc="-25" dirty="0">
                <a:latin typeface="Arial"/>
                <a:cs typeface="Arial"/>
              </a:rPr>
              <a:t>e</a:t>
            </a:r>
            <a:r>
              <a:rPr sz="3200" spc="-30" dirty="0">
                <a:latin typeface="Arial"/>
                <a:cs typeface="Arial"/>
              </a:rPr>
              <a:t>r</a:t>
            </a:r>
            <a:r>
              <a:rPr sz="3200" spc="-25" dirty="0">
                <a:latin typeface="Arial"/>
                <a:cs typeface="Arial"/>
              </a:rPr>
              <a:t>a</a:t>
            </a:r>
            <a:r>
              <a:rPr sz="3200" spc="-10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200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app</a:t>
            </a:r>
            <a:r>
              <a:rPr sz="3200" spc="-30" dirty="0">
                <a:latin typeface="Arial"/>
                <a:cs typeface="Arial"/>
              </a:rPr>
              <a:t>r</a:t>
            </a:r>
            <a:r>
              <a:rPr sz="3200" spc="-25" dirty="0">
                <a:latin typeface="Arial"/>
                <a:cs typeface="Arial"/>
              </a:rPr>
              <a:t>o</a:t>
            </a:r>
            <a:r>
              <a:rPr sz="3200" spc="-165" dirty="0">
                <a:latin typeface="Arial"/>
                <a:cs typeface="Arial"/>
              </a:rPr>
              <a:t>x</a:t>
            </a:r>
            <a:r>
              <a:rPr sz="3200" spc="-75" dirty="0">
                <a:latin typeface="Arial"/>
                <a:cs typeface="Arial"/>
              </a:rPr>
              <a:t>i</a:t>
            </a:r>
            <a:r>
              <a:rPr sz="3200" spc="45" dirty="0">
                <a:latin typeface="Arial"/>
                <a:cs typeface="Arial"/>
              </a:rPr>
              <a:t>m</a:t>
            </a:r>
            <a:r>
              <a:rPr sz="3200" spc="-25" dirty="0">
                <a:latin typeface="Arial"/>
                <a:cs typeface="Arial"/>
              </a:rPr>
              <a:t>a</a:t>
            </a:r>
            <a:r>
              <a:rPr sz="3200" spc="-10" dirty="0">
                <a:latin typeface="Arial"/>
                <a:cs typeface="Arial"/>
              </a:rPr>
              <a:t>t</a:t>
            </a:r>
            <a:r>
              <a:rPr sz="3200" spc="-25" dirty="0">
                <a:latin typeface="Arial"/>
                <a:cs typeface="Arial"/>
              </a:rPr>
              <a:t>e</a:t>
            </a:r>
            <a:r>
              <a:rPr sz="3200" spc="-75" dirty="0">
                <a:latin typeface="Arial"/>
                <a:cs typeface="Arial"/>
              </a:rPr>
              <a:t>l</a:t>
            </a:r>
            <a:r>
              <a:rPr sz="3200" dirty="0">
                <a:latin typeface="Arial"/>
                <a:cs typeface="Arial"/>
              </a:rPr>
              <a:t>y</a:t>
            </a:r>
            <a:r>
              <a:rPr sz="3200" spc="300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90</a:t>
            </a:r>
            <a:r>
              <a:rPr sz="3200" dirty="0">
                <a:latin typeface="Arial"/>
                <a:cs typeface="Arial"/>
              </a:rPr>
              <a:t>% </a:t>
            </a:r>
            <a:r>
              <a:rPr sz="3200" spc="-25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f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t</a:t>
            </a:r>
            <a:r>
              <a:rPr sz="3200" spc="-105" dirty="0">
                <a:latin typeface="Arial"/>
                <a:cs typeface="Arial"/>
              </a:rPr>
              <a:t>h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120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e</a:t>
            </a:r>
            <a:r>
              <a:rPr sz="3200" spc="-75" dirty="0">
                <a:latin typeface="Arial"/>
                <a:cs typeface="Arial"/>
              </a:rPr>
              <a:t>l</a:t>
            </a:r>
            <a:r>
              <a:rPr sz="3200" spc="-2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c</a:t>
            </a:r>
            <a:r>
              <a:rPr sz="3200" spc="-15" dirty="0">
                <a:latin typeface="Arial"/>
                <a:cs typeface="Arial"/>
              </a:rPr>
              <a:t>t</a:t>
            </a:r>
            <a:r>
              <a:rPr sz="3200" spc="-30" dirty="0">
                <a:latin typeface="Arial"/>
                <a:cs typeface="Arial"/>
              </a:rPr>
              <a:t>r</a:t>
            </a:r>
            <a:r>
              <a:rPr sz="3200" spc="-7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c</a:t>
            </a:r>
            <a:r>
              <a:rPr sz="3200" spc="-75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y</a:t>
            </a:r>
            <a:r>
              <a:rPr sz="3200" spc="300" dirty="0">
                <a:latin typeface="Arial"/>
                <a:cs typeface="Arial"/>
              </a:rPr>
              <a:t> </a:t>
            </a:r>
            <a:r>
              <a:rPr sz="3200" spc="-7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4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t</a:t>
            </a:r>
            <a:r>
              <a:rPr sz="3200" spc="-105" dirty="0">
                <a:latin typeface="Arial"/>
                <a:cs typeface="Arial"/>
              </a:rPr>
              <a:t>h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U</a:t>
            </a:r>
            <a:r>
              <a:rPr sz="3200" spc="-95" dirty="0">
                <a:latin typeface="Arial"/>
                <a:cs typeface="Arial"/>
              </a:rPr>
              <a:t>n</a:t>
            </a:r>
            <a:r>
              <a:rPr sz="3200" spc="-75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t</a:t>
            </a:r>
            <a:r>
              <a:rPr sz="3200" spc="-2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200" dirty="0">
                <a:latin typeface="Arial"/>
                <a:cs typeface="Arial"/>
              </a:rPr>
              <a:t> </a:t>
            </a:r>
            <a:r>
              <a:rPr sz="3200" spc="20" dirty="0">
                <a:latin typeface="Arial"/>
                <a:cs typeface="Arial"/>
              </a:rPr>
              <a:t>S</a:t>
            </a:r>
            <a:r>
              <a:rPr sz="3200" spc="-10" dirty="0">
                <a:latin typeface="Arial"/>
                <a:cs typeface="Arial"/>
              </a:rPr>
              <a:t>t</a:t>
            </a:r>
            <a:r>
              <a:rPr sz="3200" spc="-25" dirty="0">
                <a:latin typeface="Arial"/>
                <a:cs typeface="Arial"/>
              </a:rPr>
              <a:t>a</a:t>
            </a:r>
            <a:r>
              <a:rPr sz="3200" spc="-10" dirty="0">
                <a:latin typeface="Arial"/>
                <a:cs typeface="Arial"/>
              </a:rPr>
              <a:t>t</a:t>
            </a:r>
            <a:r>
              <a:rPr sz="3200" spc="-2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  <a:p>
            <a:pPr marL="246379" marR="68580" indent="-234315">
              <a:lnSpc>
                <a:spcPct val="100000"/>
              </a:lnSpc>
              <a:spcBef>
                <a:spcPts val="645"/>
              </a:spcBef>
            </a:pPr>
            <a:r>
              <a:rPr sz="3200" dirty="0">
                <a:solidFill>
                  <a:srgbClr val="000099"/>
                </a:solidFill>
                <a:latin typeface="Wingdings"/>
                <a:cs typeface="Wingdings"/>
              </a:rPr>
              <a:t></a:t>
            </a:r>
            <a:r>
              <a:rPr sz="3200" spc="-43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3200" spc="-90" dirty="0">
                <a:latin typeface="Arial"/>
                <a:cs typeface="Arial"/>
              </a:rPr>
              <a:t>I</a:t>
            </a:r>
            <a:r>
              <a:rPr sz="3200" spc="-105" dirty="0">
                <a:latin typeface="Arial"/>
                <a:cs typeface="Arial"/>
              </a:rPr>
              <a:t>n</a:t>
            </a:r>
            <a:r>
              <a:rPr sz="3200" spc="-10" dirty="0">
                <a:latin typeface="Arial"/>
                <a:cs typeface="Arial"/>
              </a:rPr>
              <a:t>t</a:t>
            </a:r>
            <a:r>
              <a:rPr sz="3200" spc="-25" dirty="0">
                <a:latin typeface="Arial"/>
                <a:cs typeface="Arial"/>
              </a:rPr>
              <a:t>e</a:t>
            </a:r>
            <a:r>
              <a:rPr sz="3200" spc="-30" dirty="0">
                <a:latin typeface="Arial"/>
                <a:cs typeface="Arial"/>
              </a:rPr>
              <a:t>r</a:t>
            </a:r>
            <a:r>
              <a:rPr sz="3200" spc="-105" dirty="0">
                <a:latin typeface="Arial"/>
                <a:cs typeface="Arial"/>
              </a:rPr>
              <a:t>n</a:t>
            </a:r>
            <a:r>
              <a:rPr sz="3200" spc="-25" dirty="0">
                <a:latin typeface="Arial"/>
                <a:cs typeface="Arial"/>
              </a:rPr>
              <a:t>a</a:t>
            </a:r>
            <a:r>
              <a:rPr sz="3200" spc="-10" dirty="0">
                <a:latin typeface="Arial"/>
                <a:cs typeface="Arial"/>
              </a:rPr>
              <a:t>t</a:t>
            </a:r>
            <a:r>
              <a:rPr sz="3200" spc="-75" dirty="0">
                <a:latin typeface="Arial"/>
                <a:cs typeface="Arial"/>
              </a:rPr>
              <a:t>i</a:t>
            </a:r>
            <a:r>
              <a:rPr sz="3200" spc="50" dirty="0">
                <a:latin typeface="Arial"/>
                <a:cs typeface="Arial"/>
              </a:rPr>
              <a:t>o</a:t>
            </a:r>
            <a:r>
              <a:rPr sz="3200" spc="-25" dirty="0">
                <a:latin typeface="Arial"/>
                <a:cs typeface="Arial"/>
              </a:rPr>
              <a:t>n</a:t>
            </a:r>
            <a:r>
              <a:rPr sz="3200" spc="5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l</a:t>
            </a:r>
            <a:r>
              <a:rPr sz="3200" spc="315" dirty="0">
                <a:latin typeface="Arial"/>
                <a:cs typeface="Arial"/>
              </a:rPr>
              <a:t> </a:t>
            </a:r>
            <a:r>
              <a:rPr sz="3200" spc="65" dirty="0">
                <a:latin typeface="Arial"/>
                <a:cs typeface="Arial"/>
              </a:rPr>
              <a:t>f</a:t>
            </a:r>
            <a:r>
              <a:rPr sz="3200" spc="-105" dirty="0">
                <a:latin typeface="Arial"/>
                <a:cs typeface="Arial"/>
              </a:rPr>
              <a:t>un</a:t>
            </a:r>
            <a:r>
              <a:rPr sz="3200" spc="-25" dirty="0">
                <a:latin typeface="Arial"/>
                <a:cs typeface="Arial"/>
              </a:rPr>
              <a:t>d</a:t>
            </a:r>
            <a:r>
              <a:rPr sz="3200" spc="-75" dirty="0">
                <a:latin typeface="Arial"/>
                <a:cs typeface="Arial"/>
              </a:rPr>
              <a:t>i</a:t>
            </a:r>
            <a:r>
              <a:rPr sz="3200" spc="-10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g</a:t>
            </a:r>
            <a:r>
              <a:rPr sz="3200" spc="3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–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105" dirty="0">
                <a:latin typeface="Arial"/>
                <a:cs typeface="Arial"/>
              </a:rPr>
              <a:t>n</a:t>
            </a:r>
            <a:r>
              <a:rPr sz="3200" spc="-25" dirty="0">
                <a:latin typeface="Arial"/>
                <a:cs typeface="Arial"/>
              </a:rPr>
              <a:t>ea</a:t>
            </a:r>
            <a:r>
              <a:rPr sz="3200" spc="-30" dirty="0">
                <a:latin typeface="Arial"/>
                <a:cs typeface="Arial"/>
              </a:rPr>
              <a:t>r</a:t>
            </a:r>
            <a:r>
              <a:rPr sz="3200" spc="-75" dirty="0">
                <a:latin typeface="Arial"/>
                <a:cs typeface="Arial"/>
              </a:rPr>
              <a:t>l</a:t>
            </a:r>
            <a:r>
              <a:rPr sz="3200" dirty="0">
                <a:latin typeface="Arial"/>
                <a:cs typeface="Arial"/>
              </a:rPr>
              <a:t>y</a:t>
            </a:r>
            <a:r>
              <a:rPr sz="3200" spc="220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25</a:t>
            </a:r>
            <a:r>
              <a:rPr sz="3200" dirty="0">
                <a:latin typeface="Arial"/>
                <a:cs typeface="Arial"/>
              </a:rPr>
              <a:t>%</a:t>
            </a:r>
            <a:r>
              <a:rPr sz="3200" spc="20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f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15" dirty="0">
                <a:latin typeface="Arial"/>
                <a:cs typeface="Arial"/>
              </a:rPr>
              <a:t>EP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90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’s </a:t>
            </a:r>
            <a:r>
              <a:rPr sz="3200" spc="-30" dirty="0">
                <a:latin typeface="Arial"/>
                <a:cs typeface="Arial"/>
              </a:rPr>
              <a:t>r</a:t>
            </a:r>
            <a:r>
              <a:rPr sz="3200" spc="-25" dirty="0">
                <a:latin typeface="Arial"/>
                <a:cs typeface="Arial"/>
              </a:rPr>
              <a:t>e</a:t>
            </a:r>
            <a:r>
              <a:rPr sz="3200" spc="-85" dirty="0">
                <a:latin typeface="Arial"/>
                <a:cs typeface="Arial"/>
              </a:rPr>
              <a:t>s</a:t>
            </a:r>
            <a:r>
              <a:rPr sz="3200" spc="-25" dirty="0">
                <a:latin typeface="Arial"/>
                <a:cs typeface="Arial"/>
              </a:rPr>
              <a:t>ea</a:t>
            </a:r>
            <a:r>
              <a:rPr sz="3200" spc="-30" dirty="0">
                <a:latin typeface="Arial"/>
                <a:cs typeface="Arial"/>
              </a:rPr>
              <a:t>r</a:t>
            </a:r>
            <a:r>
              <a:rPr sz="3200" dirty="0">
                <a:latin typeface="Arial"/>
                <a:cs typeface="Arial"/>
              </a:rPr>
              <a:t>c</a:t>
            </a:r>
            <a:r>
              <a:rPr sz="3200" spc="-110" dirty="0">
                <a:latin typeface="Arial"/>
                <a:cs typeface="Arial"/>
              </a:rPr>
              <a:t>h</a:t>
            </a:r>
            <a:r>
              <a:rPr sz="3200" dirty="0">
                <a:latin typeface="Arial"/>
                <a:cs typeface="Arial"/>
              </a:rPr>
              <a:t>,</a:t>
            </a:r>
            <a:r>
              <a:rPr sz="3200" spc="215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de</a:t>
            </a:r>
            <a:r>
              <a:rPr sz="3200" spc="-85" dirty="0">
                <a:latin typeface="Arial"/>
                <a:cs typeface="Arial"/>
              </a:rPr>
              <a:t>v</a:t>
            </a:r>
            <a:r>
              <a:rPr sz="3200" spc="-25" dirty="0">
                <a:latin typeface="Arial"/>
                <a:cs typeface="Arial"/>
              </a:rPr>
              <a:t>e</a:t>
            </a:r>
            <a:r>
              <a:rPr sz="3200" spc="-75" dirty="0">
                <a:latin typeface="Arial"/>
                <a:cs typeface="Arial"/>
              </a:rPr>
              <a:t>l</a:t>
            </a:r>
            <a:r>
              <a:rPr sz="3200" spc="-25" dirty="0">
                <a:latin typeface="Arial"/>
                <a:cs typeface="Arial"/>
              </a:rPr>
              <a:t>op</a:t>
            </a:r>
            <a:r>
              <a:rPr sz="3200" spc="45" dirty="0">
                <a:latin typeface="Arial"/>
                <a:cs typeface="Arial"/>
              </a:rPr>
              <a:t>m</a:t>
            </a:r>
            <a:r>
              <a:rPr sz="3200" spc="-25" dirty="0">
                <a:latin typeface="Arial"/>
                <a:cs typeface="Arial"/>
              </a:rPr>
              <a:t>e</a:t>
            </a:r>
            <a:r>
              <a:rPr sz="3200" spc="-105" dirty="0">
                <a:latin typeface="Arial"/>
                <a:cs typeface="Arial"/>
              </a:rPr>
              <a:t>n</a:t>
            </a:r>
            <a:r>
              <a:rPr sz="3200" spc="-10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,</a:t>
            </a:r>
            <a:r>
              <a:rPr sz="3200" spc="295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a</a:t>
            </a:r>
            <a:r>
              <a:rPr sz="3200" spc="-10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120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de</a:t>
            </a:r>
            <a:r>
              <a:rPr sz="3200" spc="45" dirty="0">
                <a:latin typeface="Arial"/>
                <a:cs typeface="Arial"/>
              </a:rPr>
              <a:t>m</a:t>
            </a:r>
            <a:r>
              <a:rPr sz="3200" spc="-25" dirty="0">
                <a:latin typeface="Arial"/>
                <a:cs typeface="Arial"/>
              </a:rPr>
              <a:t>o</a:t>
            </a:r>
            <a:r>
              <a:rPr sz="3200" spc="-105" dirty="0">
                <a:latin typeface="Arial"/>
                <a:cs typeface="Arial"/>
              </a:rPr>
              <a:t>n</a:t>
            </a:r>
            <a:r>
              <a:rPr sz="3200" spc="-85" dirty="0">
                <a:latin typeface="Arial"/>
                <a:cs typeface="Arial"/>
              </a:rPr>
              <a:t>s</a:t>
            </a:r>
            <a:r>
              <a:rPr sz="3200" spc="-10" dirty="0">
                <a:latin typeface="Arial"/>
                <a:cs typeface="Arial"/>
              </a:rPr>
              <a:t>t</a:t>
            </a:r>
            <a:r>
              <a:rPr sz="3200" spc="-30" dirty="0">
                <a:latin typeface="Arial"/>
                <a:cs typeface="Arial"/>
              </a:rPr>
              <a:t>r</a:t>
            </a:r>
            <a:r>
              <a:rPr sz="3200" spc="-25" dirty="0">
                <a:latin typeface="Arial"/>
                <a:cs typeface="Arial"/>
              </a:rPr>
              <a:t>a</a:t>
            </a:r>
            <a:r>
              <a:rPr sz="3200" spc="-10" dirty="0">
                <a:latin typeface="Arial"/>
                <a:cs typeface="Arial"/>
              </a:rPr>
              <a:t>t</a:t>
            </a:r>
            <a:r>
              <a:rPr sz="3200" spc="-75" dirty="0">
                <a:latin typeface="Arial"/>
                <a:cs typeface="Arial"/>
              </a:rPr>
              <a:t>i</a:t>
            </a:r>
            <a:r>
              <a:rPr sz="3200" spc="-25" dirty="0">
                <a:latin typeface="Arial"/>
                <a:cs typeface="Arial"/>
              </a:rPr>
              <a:t>on</a:t>
            </a:r>
            <a:r>
              <a:rPr sz="3200" dirty="0"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042400" y="0"/>
            <a:ext cx="3149599" cy="21031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24479" y="4307840"/>
            <a:ext cx="2946399" cy="21031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42400" y="2153920"/>
            <a:ext cx="3149599" cy="21031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42400" y="4307840"/>
            <a:ext cx="3149599" cy="21031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21679" y="4307840"/>
            <a:ext cx="3159760" cy="21031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©</a:t>
            </a:r>
            <a:r>
              <a:rPr spc="-10" dirty="0"/>
              <a:t> </a:t>
            </a:r>
            <a:r>
              <a:rPr spc="5" dirty="0"/>
              <a:t>2018</a:t>
            </a:r>
            <a:r>
              <a:rPr spc="-40" dirty="0"/>
              <a:t> </a:t>
            </a:r>
            <a:r>
              <a:rPr spc="5" dirty="0"/>
              <a:t>Ele</a:t>
            </a:r>
            <a:r>
              <a:rPr spc="40" dirty="0"/>
              <a:t>ct</a:t>
            </a:r>
            <a:r>
              <a:rPr spc="5" dirty="0"/>
              <a:t>ric</a:t>
            </a:r>
            <a:r>
              <a:rPr dirty="0"/>
              <a:t> </a:t>
            </a:r>
            <a:r>
              <a:rPr spc="5" dirty="0"/>
              <a:t>Po</a:t>
            </a:r>
            <a:r>
              <a:rPr spc="-35" dirty="0"/>
              <a:t>w</a:t>
            </a:r>
            <a:r>
              <a:rPr spc="5" dirty="0"/>
              <a:t>er</a:t>
            </a:r>
            <a:r>
              <a:rPr spc="-35" dirty="0"/>
              <a:t> </a:t>
            </a:r>
            <a:r>
              <a:rPr spc="45" dirty="0"/>
              <a:t>R</a:t>
            </a:r>
            <a:r>
              <a:rPr spc="5" dirty="0"/>
              <a:t>e</a:t>
            </a:r>
            <a:r>
              <a:rPr spc="40" dirty="0"/>
              <a:t>s</a:t>
            </a:r>
            <a:r>
              <a:rPr spc="-80" dirty="0"/>
              <a:t>e</a:t>
            </a:r>
            <a:r>
              <a:rPr spc="5" dirty="0"/>
              <a:t>ar</a:t>
            </a:r>
            <a:r>
              <a:rPr spc="40" dirty="0"/>
              <a:t>c</a:t>
            </a:r>
            <a:r>
              <a:rPr spc="5" dirty="0"/>
              <a:t>h</a:t>
            </a:r>
            <a:r>
              <a:rPr spc="-120" dirty="0"/>
              <a:t> </a:t>
            </a:r>
            <a:r>
              <a:rPr spc="35" dirty="0"/>
              <a:t>I</a:t>
            </a:r>
            <a:r>
              <a:rPr spc="5" dirty="0"/>
              <a:t>n</a:t>
            </a:r>
            <a:r>
              <a:rPr spc="40" dirty="0"/>
              <a:t>s</a:t>
            </a:r>
            <a:r>
              <a:rPr spc="-45" dirty="0"/>
              <a:t>t</a:t>
            </a:r>
            <a:r>
              <a:rPr dirty="0"/>
              <a:t>i</a:t>
            </a:r>
            <a:r>
              <a:rPr spc="-45" dirty="0"/>
              <a:t>t</a:t>
            </a:r>
            <a:r>
              <a:rPr spc="5" dirty="0"/>
              <a:t>u</a:t>
            </a:r>
            <a:r>
              <a:rPr spc="35" dirty="0"/>
              <a:t>t</a:t>
            </a:r>
            <a:r>
              <a:rPr spc="5" dirty="0"/>
              <a:t>e,</a:t>
            </a:r>
            <a:r>
              <a:rPr spc="-75" dirty="0"/>
              <a:t> </a:t>
            </a:r>
            <a:r>
              <a:rPr spc="35" dirty="0"/>
              <a:t>I</a:t>
            </a:r>
            <a:r>
              <a:rPr spc="5" dirty="0"/>
              <a:t>n</a:t>
            </a:r>
            <a:r>
              <a:rPr spc="-40" dirty="0"/>
              <a:t>c</a:t>
            </a:r>
            <a:r>
              <a:rPr dirty="0"/>
              <a:t>. </a:t>
            </a:r>
            <a:r>
              <a:rPr spc="5" dirty="0"/>
              <a:t>All</a:t>
            </a:r>
            <a:r>
              <a:rPr spc="-35" dirty="0"/>
              <a:t> </a:t>
            </a:r>
            <a:r>
              <a:rPr spc="5" dirty="0"/>
              <a:t>righ</a:t>
            </a:r>
            <a:r>
              <a:rPr spc="-45" dirty="0"/>
              <a:t>t</a:t>
            </a:r>
            <a:r>
              <a:rPr spc="5" dirty="0"/>
              <a:t>s</a:t>
            </a:r>
            <a:r>
              <a:rPr dirty="0"/>
              <a:t> </a:t>
            </a:r>
            <a:r>
              <a:rPr spc="5" dirty="0"/>
              <a:t>re</a:t>
            </a:r>
            <a:r>
              <a:rPr spc="40" dirty="0"/>
              <a:t>s</a:t>
            </a:r>
            <a:r>
              <a:rPr spc="-80" dirty="0"/>
              <a:t>e</a:t>
            </a:r>
            <a:r>
              <a:rPr dirty="0"/>
              <a:t>r</a:t>
            </a:r>
            <a:r>
              <a:rPr spc="40" dirty="0"/>
              <a:t>v</a:t>
            </a:r>
            <a:r>
              <a:rPr spc="5" dirty="0"/>
              <a:t>e</a:t>
            </a:r>
            <a:r>
              <a:rPr spc="-80" dirty="0"/>
              <a:t>d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24560"/>
            <a:ext cx="12192000" cy="1178560"/>
          </a:xfrm>
          <a:custGeom>
            <a:avLst/>
            <a:gdLst/>
            <a:ahLst/>
            <a:cxnLst/>
            <a:rect l="l" t="t" r="r" b="b"/>
            <a:pathLst>
              <a:path w="12192000" h="1178560">
                <a:moveTo>
                  <a:pt x="0" y="1178560"/>
                </a:moveTo>
                <a:lnTo>
                  <a:pt x="12192000" y="1178560"/>
                </a:lnTo>
                <a:lnTo>
                  <a:pt x="12192000" y="0"/>
                </a:lnTo>
                <a:lnTo>
                  <a:pt x="0" y="0"/>
                </a:lnTo>
                <a:lnTo>
                  <a:pt x="0" y="1178560"/>
                </a:lnTo>
                <a:close/>
              </a:path>
            </a:pathLst>
          </a:custGeom>
          <a:solidFill>
            <a:srgbClr val="242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760720"/>
            <a:ext cx="12192000" cy="558800"/>
          </a:xfrm>
          <a:custGeom>
            <a:avLst/>
            <a:gdLst/>
            <a:ahLst/>
            <a:cxnLst/>
            <a:rect l="l" t="t" r="r" b="b"/>
            <a:pathLst>
              <a:path w="12192000" h="558800">
                <a:moveTo>
                  <a:pt x="0" y="558800"/>
                </a:moveTo>
                <a:lnTo>
                  <a:pt x="12192000" y="558800"/>
                </a:lnTo>
                <a:lnTo>
                  <a:pt x="12192000" y="0"/>
                </a:lnTo>
                <a:lnTo>
                  <a:pt x="0" y="0"/>
                </a:lnTo>
                <a:lnTo>
                  <a:pt x="0" y="558800"/>
                </a:lnTo>
                <a:close/>
              </a:path>
            </a:pathLst>
          </a:custGeom>
          <a:solidFill>
            <a:srgbClr val="242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103120"/>
            <a:ext cx="12192000" cy="3657600"/>
          </a:xfrm>
          <a:custGeom>
            <a:avLst/>
            <a:gdLst/>
            <a:ahLst/>
            <a:cxnLst/>
            <a:rect l="l" t="t" r="r" b="b"/>
            <a:pathLst>
              <a:path w="12192000" h="3657600">
                <a:moveTo>
                  <a:pt x="0" y="3657600"/>
                </a:moveTo>
                <a:lnTo>
                  <a:pt x="12192000" y="3657600"/>
                </a:lnTo>
                <a:lnTo>
                  <a:pt x="12192000" y="0"/>
                </a:lnTo>
                <a:lnTo>
                  <a:pt x="0" y="0"/>
                </a:lnTo>
                <a:lnTo>
                  <a:pt x="0" y="3657600"/>
                </a:lnTo>
                <a:close/>
              </a:path>
            </a:pathLst>
          </a:custGeom>
          <a:solidFill>
            <a:srgbClr val="242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</a:t>
            </a:r>
            <a:r>
              <a:rPr spc="-30" dirty="0"/>
              <a:t>o</a:t>
            </a:r>
            <a:r>
              <a:rPr spc="30" dirty="0"/>
              <a:t>r</a:t>
            </a:r>
            <a:r>
              <a:rPr dirty="0"/>
              <a:t>n</a:t>
            </a:r>
            <a:r>
              <a:rPr spc="-50" dirty="0"/>
              <a:t> </a:t>
            </a:r>
            <a:r>
              <a:rPr spc="-10" dirty="0"/>
              <a:t>i</a:t>
            </a:r>
            <a:r>
              <a:rPr dirty="0"/>
              <a:t>n</a:t>
            </a:r>
            <a:r>
              <a:rPr spc="30" dirty="0"/>
              <a:t> </a:t>
            </a:r>
            <a:r>
              <a:rPr dirty="0"/>
              <a:t>a</a:t>
            </a:r>
            <a:r>
              <a:rPr spc="-30" dirty="0"/>
              <a:t> </a:t>
            </a:r>
            <a:r>
              <a:rPr dirty="0"/>
              <a:t>Bl</a:t>
            </a:r>
            <a:r>
              <a:rPr spc="-25" dirty="0"/>
              <a:t>a</a:t>
            </a:r>
            <a:r>
              <a:rPr spc="-20" dirty="0"/>
              <a:t>ck</a:t>
            </a:r>
            <a:r>
              <a:rPr spc="-40" dirty="0"/>
              <a:t>o</a:t>
            </a:r>
            <a:r>
              <a:rPr spc="-120" dirty="0"/>
              <a:t>u</a:t>
            </a:r>
            <a:r>
              <a:rPr dirty="0"/>
              <a:t>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4817" y="1097542"/>
            <a:ext cx="1119759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spc="-35" dirty="0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sz="2800" spc="-120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800" spc="-40" dirty="0">
                <a:solidFill>
                  <a:srgbClr val="FFFF00"/>
                </a:solidFill>
                <a:latin typeface="Arial"/>
                <a:cs typeface="Arial"/>
              </a:rPr>
              <a:t>unde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800" spc="3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6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800" spc="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rgbClr val="FFFF00"/>
                </a:solidFill>
                <a:latin typeface="Arial"/>
                <a:cs typeface="Arial"/>
              </a:rPr>
              <a:t>197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2800" spc="14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120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800" spc="1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120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800" spc="14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6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800" spc="-40" dirty="0">
                <a:solidFill>
                  <a:srgbClr val="FFFF00"/>
                </a:solidFill>
                <a:latin typeface="Arial"/>
                <a:cs typeface="Arial"/>
              </a:rPr>
              <a:t>nd</a:t>
            </a:r>
            <a:r>
              <a:rPr sz="2800" spc="-120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800" spc="-40" dirty="0">
                <a:solidFill>
                  <a:srgbClr val="FFFF00"/>
                </a:solidFill>
                <a:latin typeface="Arial"/>
                <a:cs typeface="Arial"/>
              </a:rPr>
              <a:t>pen</a:t>
            </a:r>
            <a:r>
              <a:rPr sz="2800" spc="35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800" spc="-40" dirty="0">
                <a:solidFill>
                  <a:srgbClr val="FFFF00"/>
                </a:solidFill>
                <a:latin typeface="Arial"/>
                <a:cs typeface="Arial"/>
              </a:rPr>
              <a:t>en</a:t>
            </a:r>
            <a:r>
              <a:rPr sz="2800" spc="15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2800" spc="35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800" spc="-120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800" spc="-40" dirty="0">
                <a:solidFill>
                  <a:srgbClr val="FFFF00"/>
                </a:solidFill>
                <a:latin typeface="Arial"/>
                <a:cs typeface="Arial"/>
              </a:rPr>
              <a:t>np</a:t>
            </a:r>
            <a:r>
              <a:rPr sz="2800" spc="25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800" spc="-120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800" spc="15" dirty="0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sz="2800" spc="-6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800" spc="35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35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800" spc="-120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800" spc="-40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800" spc="15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800" spc="-120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800" spc="28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15" dirty="0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sz="2800" spc="-120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800" spc="4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rgbClr val="FFFF00"/>
                </a:solidFill>
                <a:latin typeface="Arial"/>
                <a:cs typeface="Arial"/>
              </a:rPr>
              <a:t>pub</a:t>
            </a:r>
            <a:r>
              <a:rPr sz="2800" spc="-65" dirty="0">
                <a:solidFill>
                  <a:srgbClr val="FFFF00"/>
                </a:solidFill>
                <a:latin typeface="Arial"/>
                <a:cs typeface="Arial"/>
              </a:rPr>
              <a:t>li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800" spc="29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6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800" spc="-40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800" spc="15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800" spc="-120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800" spc="25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800" spc="-120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800" spc="35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t </a:t>
            </a:r>
            <a:r>
              <a:rPr sz="2800" spc="-120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800" spc="-40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800" spc="-120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800" spc="25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800" spc="-40" dirty="0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800" spc="3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120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800" spc="-40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800" spc="14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120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800" spc="-40" dirty="0">
                <a:solidFill>
                  <a:srgbClr val="FFFF00"/>
                </a:solidFill>
                <a:latin typeface="Arial"/>
                <a:cs typeface="Arial"/>
              </a:rPr>
              <a:t>nv</a:t>
            </a:r>
            <a:r>
              <a:rPr sz="2800" spc="-65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800" spc="25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800" spc="-120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800" spc="35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800" spc="60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2800" spc="-40" dirty="0">
                <a:solidFill>
                  <a:srgbClr val="FFFF00"/>
                </a:solidFill>
                <a:latin typeface="Arial"/>
                <a:cs typeface="Arial"/>
              </a:rPr>
              <a:t>en</a:t>
            </a:r>
            <a:r>
              <a:rPr sz="2800" spc="95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800" spc="-40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800" spc="27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25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800" spc="-120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800" spc="35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2800" spc="-120" dirty="0">
                <a:solidFill>
                  <a:srgbClr val="FFFF00"/>
                </a:solidFill>
                <a:latin typeface="Arial"/>
                <a:cs typeface="Arial"/>
              </a:rPr>
              <a:t>ea</a:t>
            </a:r>
            <a:r>
              <a:rPr sz="2800" spc="25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2800" spc="35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h</a:t>
            </a:r>
          </a:p>
        </p:txBody>
      </p:sp>
      <p:sp>
        <p:nvSpPr>
          <p:cNvPr id="7" name="object 7"/>
          <p:cNvSpPr/>
          <p:nvPr/>
        </p:nvSpPr>
        <p:spPr>
          <a:xfrm>
            <a:off x="2448560" y="2103120"/>
            <a:ext cx="7294880" cy="365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028314" y="5896185"/>
            <a:ext cx="604202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15" dirty="0">
                <a:solidFill>
                  <a:srgbClr val="FFFF00"/>
                </a:solidFill>
                <a:latin typeface="Arial Narrow"/>
                <a:cs typeface="Arial Narrow"/>
              </a:rPr>
              <a:t>N</a:t>
            </a:r>
            <a:r>
              <a:rPr sz="2400" b="1" spc="20" dirty="0">
                <a:solidFill>
                  <a:srgbClr val="FFFF00"/>
                </a:solidFill>
                <a:latin typeface="Arial Narrow"/>
                <a:cs typeface="Arial Narrow"/>
              </a:rPr>
              <a:t>e</a:t>
            </a:r>
            <a:r>
              <a:rPr sz="2400" b="1" dirty="0">
                <a:solidFill>
                  <a:srgbClr val="FFFF00"/>
                </a:solidFill>
                <a:latin typeface="Arial Narrow"/>
                <a:cs typeface="Arial Narrow"/>
              </a:rPr>
              <a:t>w</a:t>
            </a:r>
            <a:r>
              <a:rPr sz="2400" b="1" spc="-8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400" b="1" spc="-195" dirty="0">
                <a:solidFill>
                  <a:srgbClr val="FFFF00"/>
                </a:solidFill>
                <a:latin typeface="Arial Narrow"/>
                <a:cs typeface="Arial Narrow"/>
              </a:rPr>
              <a:t>Y</a:t>
            </a:r>
            <a:r>
              <a:rPr sz="2400" b="1" dirty="0">
                <a:solidFill>
                  <a:srgbClr val="FFFF00"/>
                </a:solidFill>
                <a:latin typeface="Arial Narrow"/>
                <a:cs typeface="Arial Narrow"/>
              </a:rPr>
              <a:t>o</a:t>
            </a:r>
            <a:r>
              <a:rPr sz="2400" b="1" spc="25" dirty="0">
                <a:solidFill>
                  <a:srgbClr val="FFFF00"/>
                </a:solidFill>
                <a:latin typeface="Arial Narrow"/>
                <a:cs typeface="Arial Narrow"/>
              </a:rPr>
              <a:t>r</a:t>
            </a:r>
            <a:r>
              <a:rPr sz="2400" b="1" dirty="0">
                <a:solidFill>
                  <a:srgbClr val="FFFF00"/>
                </a:solidFill>
                <a:latin typeface="Arial Narrow"/>
                <a:cs typeface="Arial Narrow"/>
              </a:rPr>
              <a:t>k</a:t>
            </a:r>
            <a:r>
              <a:rPr sz="2400" b="1" spc="3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400" b="1" spc="15" dirty="0">
                <a:solidFill>
                  <a:srgbClr val="FFFF00"/>
                </a:solidFill>
                <a:latin typeface="Arial Narrow"/>
                <a:cs typeface="Arial Narrow"/>
              </a:rPr>
              <a:t>C</a:t>
            </a:r>
            <a:r>
              <a:rPr sz="2400" b="1" spc="5" dirty="0">
                <a:solidFill>
                  <a:srgbClr val="FFFF00"/>
                </a:solidFill>
                <a:latin typeface="Arial Narrow"/>
                <a:cs typeface="Arial Narrow"/>
              </a:rPr>
              <a:t>i</a:t>
            </a:r>
            <a:r>
              <a:rPr sz="2400" b="1" spc="-20" dirty="0">
                <a:solidFill>
                  <a:srgbClr val="FFFF00"/>
                </a:solidFill>
                <a:latin typeface="Arial Narrow"/>
                <a:cs typeface="Arial Narrow"/>
              </a:rPr>
              <a:t>t</a:t>
            </a:r>
            <a:r>
              <a:rPr sz="2400" b="1" spc="-140" dirty="0">
                <a:solidFill>
                  <a:srgbClr val="FFFF00"/>
                </a:solidFill>
                <a:latin typeface="Arial Narrow"/>
                <a:cs typeface="Arial Narrow"/>
              </a:rPr>
              <a:t>y</a:t>
            </a:r>
            <a:r>
              <a:rPr sz="2400" b="1" dirty="0">
                <a:solidFill>
                  <a:srgbClr val="FFFF00"/>
                </a:solidFill>
                <a:latin typeface="Arial Narrow"/>
                <a:cs typeface="Arial Narrow"/>
              </a:rPr>
              <a:t>,</a:t>
            </a:r>
            <a:r>
              <a:rPr sz="2400" b="1" spc="2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 Narrow"/>
                <a:cs typeface="Arial Narrow"/>
              </a:rPr>
              <a:t>T</a:t>
            </a:r>
            <a:r>
              <a:rPr sz="2400" b="1" spc="-10" dirty="0">
                <a:solidFill>
                  <a:srgbClr val="FFFF00"/>
                </a:solidFill>
                <a:latin typeface="Arial Narrow"/>
                <a:cs typeface="Arial Narrow"/>
              </a:rPr>
              <a:t>h</a:t>
            </a:r>
            <a:r>
              <a:rPr sz="2400" b="1" dirty="0">
                <a:solidFill>
                  <a:srgbClr val="FFFF00"/>
                </a:solidFill>
                <a:latin typeface="Arial Narrow"/>
                <a:cs typeface="Arial Narrow"/>
              </a:rPr>
              <a:t>e</a:t>
            </a:r>
            <a:r>
              <a:rPr sz="2400" b="1" spc="-4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400" b="1" spc="-15" dirty="0">
                <a:solidFill>
                  <a:srgbClr val="FFFF00"/>
                </a:solidFill>
                <a:latin typeface="Arial Narrow"/>
                <a:cs typeface="Arial Narrow"/>
              </a:rPr>
              <a:t>G</a:t>
            </a:r>
            <a:r>
              <a:rPr sz="2400" b="1" spc="30" dirty="0">
                <a:solidFill>
                  <a:srgbClr val="FFFF00"/>
                </a:solidFill>
                <a:latin typeface="Arial Narrow"/>
                <a:cs typeface="Arial Narrow"/>
              </a:rPr>
              <a:t>r</a:t>
            </a:r>
            <a:r>
              <a:rPr sz="2400" b="1" spc="20" dirty="0">
                <a:solidFill>
                  <a:srgbClr val="FFFF00"/>
                </a:solidFill>
                <a:latin typeface="Arial Narrow"/>
                <a:cs typeface="Arial Narrow"/>
              </a:rPr>
              <a:t>ea</a:t>
            </a:r>
            <a:r>
              <a:rPr sz="2400" b="1" dirty="0">
                <a:solidFill>
                  <a:srgbClr val="FFFF00"/>
                </a:solidFill>
                <a:latin typeface="Arial Narrow"/>
                <a:cs typeface="Arial Narrow"/>
              </a:rPr>
              <a:t>t</a:t>
            </a:r>
            <a:r>
              <a:rPr sz="2400" b="1" spc="-8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400" b="1" spc="15" dirty="0">
                <a:solidFill>
                  <a:srgbClr val="FFFF00"/>
                </a:solidFill>
                <a:latin typeface="Arial Narrow"/>
                <a:cs typeface="Arial Narrow"/>
              </a:rPr>
              <a:t>N</a:t>
            </a:r>
            <a:r>
              <a:rPr sz="2400" b="1" dirty="0">
                <a:solidFill>
                  <a:srgbClr val="FFFF00"/>
                </a:solidFill>
                <a:latin typeface="Arial Narrow"/>
                <a:cs typeface="Arial Narrow"/>
              </a:rPr>
              <a:t>o</a:t>
            </a:r>
            <a:r>
              <a:rPr sz="2400" b="1" spc="25" dirty="0">
                <a:solidFill>
                  <a:srgbClr val="FFFF00"/>
                </a:solidFill>
                <a:latin typeface="Arial Narrow"/>
                <a:cs typeface="Arial Narrow"/>
              </a:rPr>
              <a:t>r</a:t>
            </a:r>
            <a:r>
              <a:rPr sz="2400" b="1" spc="-20" dirty="0">
                <a:solidFill>
                  <a:srgbClr val="FFFF00"/>
                </a:solidFill>
                <a:latin typeface="Arial Narrow"/>
                <a:cs typeface="Arial Narrow"/>
              </a:rPr>
              <a:t>t</a:t>
            </a:r>
            <a:r>
              <a:rPr sz="2400" b="1" dirty="0">
                <a:solidFill>
                  <a:srgbClr val="FFFF00"/>
                </a:solidFill>
                <a:latin typeface="Arial Narrow"/>
                <a:cs typeface="Arial Narrow"/>
              </a:rPr>
              <a:t>h</a:t>
            </a:r>
            <a:r>
              <a:rPr sz="2400" b="1" spc="15" dirty="0">
                <a:solidFill>
                  <a:srgbClr val="FFFF00"/>
                </a:solidFill>
                <a:latin typeface="Arial Narrow"/>
                <a:cs typeface="Arial Narrow"/>
              </a:rPr>
              <a:t>e</a:t>
            </a:r>
            <a:r>
              <a:rPr sz="2400" b="1" spc="20" dirty="0">
                <a:solidFill>
                  <a:srgbClr val="FFFF00"/>
                </a:solidFill>
                <a:latin typeface="Arial Narrow"/>
                <a:cs typeface="Arial Narrow"/>
              </a:rPr>
              <a:t>as</a:t>
            </a:r>
            <a:r>
              <a:rPr sz="2400" b="1" dirty="0">
                <a:solidFill>
                  <a:srgbClr val="FFFF00"/>
                </a:solidFill>
                <a:latin typeface="Arial Narrow"/>
                <a:cs typeface="Arial Narrow"/>
              </a:rPr>
              <a:t>t</a:t>
            </a:r>
            <a:r>
              <a:rPr sz="2400" b="1" spc="-85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400" b="1" spc="15" dirty="0">
                <a:solidFill>
                  <a:srgbClr val="FFFF00"/>
                </a:solidFill>
                <a:latin typeface="Arial Narrow"/>
                <a:cs typeface="Arial Narrow"/>
              </a:rPr>
              <a:t>B</a:t>
            </a:r>
            <a:r>
              <a:rPr sz="2400" b="1" spc="5" dirty="0">
                <a:solidFill>
                  <a:srgbClr val="FFFF00"/>
                </a:solidFill>
                <a:latin typeface="Arial Narrow"/>
                <a:cs typeface="Arial Narrow"/>
              </a:rPr>
              <a:t>l</a:t>
            </a:r>
            <a:r>
              <a:rPr sz="2400" b="1" spc="20" dirty="0">
                <a:solidFill>
                  <a:srgbClr val="FFFF00"/>
                </a:solidFill>
                <a:latin typeface="Arial Narrow"/>
                <a:cs typeface="Arial Narrow"/>
              </a:rPr>
              <a:t>ack</a:t>
            </a:r>
            <a:r>
              <a:rPr sz="2400" b="1" dirty="0">
                <a:solidFill>
                  <a:srgbClr val="FFFF00"/>
                </a:solidFill>
                <a:latin typeface="Arial Narrow"/>
                <a:cs typeface="Arial Narrow"/>
              </a:rPr>
              <a:t>o</a:t>
            </a:r>
            <a:r>
              <a:rPr sz="2400" b="1" spc="-10" dirty="0">
                <a:solidFill>
                  <a:srgbClr val="FFFF00"/>
                </a:solidFill>
                <a:latin typeface="Arial Narrow"/>
                <a:cs typeface="Arial Narrow"/>
              </a:rPr>
              <a:t>u</a:t>
            </a:r>
            <a:r>
              <a:rPr sz="2400" b="1" spc="-20" dirty="0">
                <a:solidFill>
                  <a:srgbClr val="FFFF00"/>
                </a:solidFill>
                <a:latin typeface="Arial Narrow"/>
                <a:cs typeface="Arial Narrow"/>
              </a:rPr>
              <a:t>t</a:t>
            </a:r>
            <a:r>
              <a:rPr sz="2400" b="1" dirty="0">
                <a:solidFill>
                  <a:srgbClr val="FFFF00"/>
                </a:solidFill>
                <a:latin typeface="Arial Narrow"/>
                <a:cs typeface="Arial Narrow"/>
              </a:rPr>
              <a:t>,</a:t>
            </a:r>
            <a:r>
              <a:rPr sz="2400" b="1" spc="-6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sz="2400" b="1" spc="20" dirty="0">
                <a:solidFill>
                  <a:srgbClr val="FFFF00"/>
                </a:solidFill>
                <a:latin typeface="Arial Narrow"/>
                <a:cs typeface="Arial Narrow"/>
              </a:rPr>
              <a:t>196</a:t>
            </a:r>
            <a:r>
              <a:rPr sz="2400" b="1" dirty="0">
                <a:solidFill>
                  <a:srgbClr val="FFFF00"/>
                </a:solidFill>
                <a:latin typeface="Arial Narrow"/>
                <a:cs typeface="Arial Narrow"/>
              </a:rPr>
              <a:t>5</a:t>
            </a:r>
            <a:endParaRPr sz="2400" dirty="0">
              <a:solidFill>
                <a:srgbClr val="FFFF00"/>
              </a:solidFill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©</a:t>
            </a:r>
            <a:r>
              <a:rPr spc="-10" dirty="0"/>
              <a:t> </a:t>
            </a:r>
            <a:r>
              <a:rPr spc="5" dirty="0"/>
              <a:t>2018</a:t>
            </a:r>
            <a:r>
              <a:rPr spc="-40" dirty="0"/>
              <a:t> </a:t>
            </a:r>
            <a:r>
              <a:rPr spc="5" dirty="0"/>
              <a:t>Ele</a:t>
            </a:r>
            <a:r>
              <a:rPr spc="40" dirty="0"/>
              <a:t>ct</a:t>
            </a:r>
            <a:r>
              <a:rPr spc="5" dirty="0"/>
              <a:t>ric</a:t>
            </a:r>
            <a:r>
              <a:rPr dirty="0"/>
              <a:t> </a:t>
            </a:r>
            <a:r>
              <a:rPr spc="5" dirty="0"/>
              <a:t>Po</a:t>
            </a:r>
            <a:r>
              <a:rPr spc="-35" dirty="0"/>
              <a:t>w</a:t>
            </a:r>
            <a:r>
              <a:rPr spc="5" dirty="0"/>
              <a:t>er</a:t>
            </a:r>
            <a:r>
              <a:rPr spc="-35" dirty="0"/>
              <a:t> </a:t>
            </a:r>
            <a:r>
              <a:rPr spc="45" dirty="0"/>
              <a:t>R</a:t>
            </a:r>
            <a:r>
              <a:rPr spc="5" dirty="0"/>
              <a:t>e</a:t>
            </a:r>
            <a:r>
              <a:rPr spc="40" dirty="0"/>
              <a:t>s</a:t>
            </a:r>
            <a:r>
              <a:rPr spc="-80" dirty="0"/>
              <a:t>e</a:t>
            </a:r>
            <a:r>
              <a:rPr spc="5" dirty="0"/>
              <a:t>ar</a:t>
            </a:r>
            <a:r>
              <a:rPr spc="40" dirty="0"/>
              <a:t>c</a:t>
            </a:r>
            <a:r>
              <a:rPr spc="5" dirty="0"/>
              <a:t>h</a:t>
            </a:r>
            <a:r>
              <a:rPr spc="-120" dirty="0"/>
              <a:t> </a:t>
            </a:r>
            <a:r>
              <a:rPr spc="35" dirty="0"/>
              <a:t>I</a:t>
            </a:r>
            <a:r>
              <a:rPr spc="5" dirty="0"/>
              <a:t>n</a:t>
            </a:r>
            <a:r>
              <a:rPr spc="40" dirty="0"/>
              <a:t>s</a:t>
            </a:r>
            <a:r>
              <a:rPr spc="-45" dirty="0"/>
              <a:t>t</a:t>
            </a:r>
            <a:r>
              <a:rPr dirty="0"/>
              <a:t>i</a:t>
            </a:r>
            <a:r>
              <a:rPr spc="-45" dirty="0"/>
              <a:t>t</a:t>
            </a:r>
            <a:r>
              <a:rPr spc="5" dirty="0"/>
              <a:t>u</a:t>
            </a:r>
            <a:r>
              <a:rPr spc="35" dirty="0"/>
              <a:t>t</a:t>
            </a:r>
            <a:r>
              <a:rPr spc="5" dirty="0"/>
              <a:t>e,</a:t>
            </a:r>
            <a:r>
              <a:rPr spc="-75" dirty="0"/>
              <a:t> </a:t>
            </a:r>
            <a:r>
              <a:rPr spc="35" dirty="0"/>
              <a:t>I</a:t>
            </a:r>
            <a:r>
              <a:rPr spc="5" dirty="0"/>
              <a:t>n</a:t>
            </a:r>
            <a:r>
              <a:rPr spc="-40" dirty="0"/>
              <a:t>c</a:t>
            </a:r>
            <a:r>
              <a:rPr dirty="0"/>
              <a:t>. </a:t>
            </a:r>
            <a:r>
              <a:rPr spc="5" dirty="0"/>
              <a:t>All</a:t>
            </a:r>
            <a:r>
              <a:rPr spc="-35" dirty="0"/>
              <a:t> </a:t>
            </a:r>
            <a:r>
              <a:rPr spc="5" dirty="0"/>
              <a:t>righ</a:t>
            </a:r>
            <a:r>
              <a:rPr spc="-45" dirty="0"/>
              <a:t>t</a:t>
            </a:r>
            <a:r>
              <a:rPr spc="5" dirty="0"/>
              <a:t>s</a:t>
            </a:r>
            <a:r>
              <a:rPr dirty="0"/>
              <a:t> </a:t>
            </a:r>
            <a:r>
              <a:rPr spc="5" dirty="0"/>
              <a:t>re</a:t>
            </a:r>
            <a:r>
              <a:rPr spc="40" dirty="0"/>
              <a:t>s</a:t>
            </a:r>
            <a:r>
              <a:rPr spc="-80" dirty="0"/>
              <a:t>e</a:t>
            </a:r>
            <a:r>
              <a:rPr dirty="0"/>
              <a:t>r</a:t>
            </a:r>
            <a:r>
              <a:rPr spc="40" dirty="0"/>
              <a:t>v</a:t>
            </a:r>
            <a:r>
              <a:rPr spc="5" dirty="0"/>
              <a:t>e</a:t>
            </a:r>
            <a:r>
              <a:rPr spc="-80" dirty="0"/>
              <a:t>d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71759" y="6492240"/>
            <a:ext cx="1554479" cy="284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4817" y="282948"/>
            <a:ext cx="5236210" cy="2386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000099"/>
                </a:solidFill>
                <a:latin typeface="Arial"/>
                <a:cs typeface="Arial"/>
              </a:rPr>
              <a:t>U</a:t>
            </a:r>
            <a:r>
              <a:rPr sz="3200" b="1" spc="-20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3200" b="1" spc="-10" dirty="0">
                <a:solidFill>
                  <a:srgbClr val="000099"/>
                </a:solidFill>
                <a:latin typeface="Arial"/>
                <a:cs typeface="Arial"/>
              </a:rPr>
              <a:t>ili</a:t>
            </a:r>
            <a:r>
              <a:rPr sz="3200" b="1" spc="-30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3200" b="1" dirty="0">
                <a:solidFill>
                  <a:srgbClr val="000099"/>
                </a:solidFill>
                <a:latin typeface="Arial"/>
                <a:cs typeface="Arial"/>
              </a:rPr>
              <a:t>y</a:t>
            </a:r>
            <a:r>
              <a:rPr sz="3200" b="1" spc="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200" b="1" spc="-90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3200" b="1" spc="-120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3200" b="1" spc="-40" dirty="0">
                <a:solidFill>
                  <a:srgbClr val="000099"/>
                </a:solidFill>
                <a:latin typeface="Arial"/>
                <a:cs typeface="Arial"/>
              </a:rPr>
              <a:t>d</a:t>
            </a:r>
            <a:r>
              <a:rPr sz="3200" b="1" spc="-120" dirty="0">
                <a:solidFill>
                  <a:srgbClr val="000099"/>
                </a:solidFill>
                <a:latin typeface="Arial"/>
                <a:cs typeface="Arial"/>
              </a:rPr>
              <a:t>u</a:t>
            </a:r>
            <a:r>
              <a:rPr sz="3200" b="1" spc="-20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3200" b="1" spc="-30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3200" b="1" spc="30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3200" b="1" dirty="0">
                <a:solidFill>
                  <a:srgbClr val="000099"/>
                </a:solidFill>
                <a:latin typeface="Arial"/>
                <a:cs typeface="Arial"/>
              </a:rPr>
              <a:t>y</a:t>
            </a:r>
            <a:r>
              <a:rPr sz="3200" b="1" spc="37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200" b="1" spc="-30" dirty="0">
                <a:solidFill>
                  <a:srgbClr val="000099"/>
                </a:solidFill>
                <a:latin typeface="Arial"/>
                <a:cs typeface="Arial"/>
              </a:rPr>
              <a:t>M</a:t>
            </a:r>
            <a:r>
              <a:rPr sz="3200" b="1" spc="-20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3200" b="1" spc="-40" dirty="0">
                <a:solidFill>
                  <a:srgbClr val="000099"/>
                </a:solidFill>
                <a:latin typeface="Arial"/>
                <a:cs typeface="Arial"/>
              </a:rPr>
              <a:t>g</a:t>
            </a:r>
            <a:r>
              <a:rPr sz="3200" b="1" spc="-20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3200" b="1" spc="-30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3200" b="1" spc="30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3200" b="1" spc="-20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3200" b="1" spc="-120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3200" b="1" spc="-40" dirty="0">
                <a:solidFill>
                  <a:srgbClr val="000099"/>
                </a:solidFill>
                <a:latin typeface="Arial"/>
                <a:cs typeface="Arial"/>
              </a:rPr>
              <a:t>d</a:t>
            </a:r>
            <a:r>
              <a:rPr sz="3200" b="1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50"/>
              </a:spcBef>
            </a:pPr>
            <a:r>
              <a:rPr sz="3200" dirty="0">
                <a:solidFill>
                  <a:srgbClr val="000099"/>
                </a:solidFill>
                <a:latin typeface="Wingdings"/>
                <a:cs typeface="Wingdings"/>
              </a:rPr>
              <a:t></a:t>
            </a:r>
            <a:r>
              <a:rPr sz="3200" spc="-43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1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c</a:t>
            </a:r>
            <a:r>
              <a:rPr sz="3200" spc="-30" dirty="0">
                <a:latin typeface="Arial"/>
                <a:cs typeface="Arial"/>
              </a:rPr>
              <a:t>e</a:t>
            </a:r>
            <a:r>
              <a:rPr sz="3200" spc="-105" dirty="0">
                <a:latin typeface="Arial"/>
                <a:cs typeface="Arial"/>
              </a:rPr>
              <a:t>n</a:t>
            </a:r>
            <a:r>
              <a:rPr sz="3200" spc="-10" dirty="0">
                <a:latin typeface="Arial"/>
                <a:cs typeface="Arial"/>
              </a:rPr>
              <a:t>t</a:t>
            </a:r>
            <a:r>
              <a:rPr sz="3200" spc="-30" dirty="0">
                <a:latin typeface="Arial"/>
                <a:cs typeface="Arial"/>
              </a:rPr>
              <a:t>r</a:t>
            </a:r>
            <a:r>
              <a:rPr sz="3200" spc="-25" dirty="0">
                <a:latin typeface="Arial"/>
                <a:cs typeface="Arial"/>
              </a:rPr>
              <a:t>a</a:t>
            </a:r>
            <a:r>
              <a:rPr sz="3200" spc="-75" dirty="0">
                <a:latin typeface="Arial"/>
                <a:cs typeface="Arial"/>
              </a:rPr>
              <a:t>li</a:t>
            </a:r>
            <a:r>
              <a:rPr sz="3200" dirty="0">
                <a:latin typeface="Arial"/>
                <a:cs typeface="Arial"/>
              </a:rPr>
              <a:t>z</a:t>
            </a:r>
            <a:r>
              <a:rPr sz="3200" spc="-30" dirty="0">
                <a:latin typeface="Arial"/>
                <a:cs typeface="Arial"/>
              </a:rPr>
              <a:t>a</a:t>
            </a:r>
            <a:r>
              <a:rPr sz="3200" spc="-10" dirty="0">
                <a:latin typeface="Arial"/>
                <a:cs typeface="Arial"/>
              </a:rPr>
              <a:t>t</a:t>
            </a:r>
            <a:r>
              <a:rPr sz="3200" spc="-75" dirty="0">
                <a:latin typeface="Arial"/>
                <a:cs typeface="Arial"/>
              </a:rPr>
              <a:t>i</a:t>
            </a:r>
            <a:r>
              <a:rPr sz="3200" spc="5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n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3200" dirty="0">
                <a:solidFill>
                  <a:srgbClr val="000099"/>
                </a:solidFill>
                <a:latin typeface="Wingdings"/>
                <a:cs typeface="Wingdings"/>
              </a:rPr>
              <a:t></a:t>
            </a:r>
            <a:r>
              <a:rPr sz="3200" spc="-43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65" dirty="0">
                <a:latin typeface="Arial"/>
                <a:cs typeface="Arial"/>
              </a:rPr>
              <a:t>i</a:t>
            </a:r>
            <a:r>
              <a:rPr sz="3200" spc="-25" dirty="0">
                <a:latin typeface="Arial"/>
                <a:cs typeface="Arial"/>
              </a:rPr>
              <a:t>g</a:t>
            </a:r>
            <a:r>
              <a:rPr sz="3200" spc="-75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t</a:t>
            </a:r>
            <a:r>
              <a:rPr sz="3200" spc="-7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z</a:t>
            </a:r>
            <a:r>
              <a:rPr sz="3200" spc="-30" dirty="0">
                <a:latin typeface="Arial"/>
                <a:cs typeface="Arial"/>
              </a:rPr>
              <a:t>a</a:t>
            </a:r>
            <a:r>
              <a:rPr sz="3200" spc="-10" dirty="0">
                <a:latin typeface="Arial"/>
                <a:cs typeface="Arial"/>
              </a:rPr>
              <a:t>t</a:t>
            </a:r>
            <a:r>
              <a:rPr sz="3200" spc="-75" dirty="0">
                <a:latin typeface="Arial"/>
                <a:cs typeface="Arial"/>
              </a:rPr>
              <a:t>i</a:t>
            </a:r>
            <a:r>
              <a:rPr sz="3200" spc="-25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n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3200" spc="370" dirty="0">
                <a:solidFill>
                  <a:srgbClr val="000099"/>
                </a:solidFill>
                <a:latin typeface="Wingdings"/>
                <a:cs typeface="Wingdings"/>
              </a:rPr>
              <a:t></a:t>
            </a:r>
            <a:r>
              <a:rPr sz="3200" spc="20" dirty="0">
                <a:latin typeface="Arial"/>
                <a:cs typeface="Arial"/>
              </a:rPr>
              <a:t>E</a:t>
            </a:r>
            <a:r>
              <a:rPr sz="3200" spc="65" dirty="0">
                <a:latin typeface="Arial"/>
                <a:cs typeface="Arial"/>
              </a:rPr>
              <a:t>ff</a:t>
            </a:r>
            <a:r>
              <a:rPr sz="3200" spc="-7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c</a:t>
            </a:r>
            <a:r>
              <a:rPr sz="3200" spc="-75" dirty="0">
                <a:latin typeface="Arial"/>
                <a:cs typeface="Arial"/>
              </a:rPr>
              <a:t>i</a:t>
            </a:r>
            <a:r>
              <a:rPr sz="3200" spc="-25" dirty="0">
                <a:latin typeface="Arial"/>
                <a:cs typeface="Arial"/>
              </a:rPr>
              <a:t>e</a:t>
            </a:r>
            <a:r>
              <a:rPr sz="3200" spc="-10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55" dirty="0">
                <a:latin typeface="Arial"/>
                <a:cs typeface="Arial"/>
              </a:rPr>
              <a:t> </a:t>
            </a:r>
            <a:r>
              <a:rPr sz="3200" spc="20" dirty="0">
                <a:latin typeface="Arial"/>
                <a:cs typeface="Arial"/>
              </a:rPr>
              <a:t>E</a:t>
            </a:r>
            <a:r>
              <a:rPr sz="3200" spc="-75" dirty="0">
                <a:latin typeface="Arial"/>
                <a:cs typeface="Arial"/>
              </a:rPr>
              <a:t>l</a:t>
            </a:r>
            <a:r>
              <a:rPr sz="3200" spc="-2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c</a:t>
            </a:r>
            <a:r>
              <a:rPr sz="3200" spc="-15" dirty="0">
                <a:latin typeface="Arial"/>
                <a:cs typeface="Arial"/>
              </a:rPr>
              <a:t>t</a:t>
            </a:r>
            <a:r>
              <a:rPr sz="3200" spc="-30" dirty="0">
                <a:latin typeface="Arial"/>
                <a:cs typeface="Arial"/>
              </a:rPr>
              <a:t>r</a:t>
            </a:r>
            <a:r>
              <a:rPr sz="3200" spc="-75" dirty="0">
                <a:latin typeface="Arial"/>
                <a:cs typeface="Arial"/>
              </a:rPr>
              <a:t>i</a:t>
            </a:r>
            <a:r>
              <a:rPr sz="3200" spc="65" dirty="0">
                <a:latin typeface="Arial"/>
                <a:cs typeface="Arial"/>
              </a:rPr>
              <a:t>f</a:t>
            </a:r>
            <a:r>
              <a:rPr sz="3200" spc="-7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c</a:t>
            </a:r>
            <a:r>
              <a:rPr sz="3200" spc="-30" dirty="0">
                <a:latin typeface="Arial"/>
                <a:cs typeface="Arial"/>
              </a:rPr>
              <a:t>a</a:t>
            </a:r>
            <a:r>
              <a:rPr sz="3200" spc="-10" dirty="0">
                <a:latin typeface="Arial"/>
                <a:cs typeface="Arial"/>
              </a:rPr>
              <a:t>t</a:t>
            </a:r>
            <a:r>
              <a:rPr sz="3200" spc="-75" dirty="0">
                <a:latin typeface="Arial"/>
                <a:cs typeface="Arial"/>
              </a:rPr>
              <a:t>i</a:t>
            </a:r>
            <a:r>
              <a:rPr sz="3200" spc="-25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n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17920" y="2712720"/>
            <a:ext cx="5196839" cy="23418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48400" y="457200"/>
            <a:ext cx="5140960" cy="2286000"/>
          </a:xfrm>
          <a:custGeom>
            <a:avLst/>
            <a:gdLst/>
            <a:ahLst/>
            <a:cxnLst/>
            <a:rect l="l" t="t" r="r" b="b"/>
            <a:pathLst>
              <a:path w="5140959" h="2286000">
                <a:moveTo>
                  <a:pt x="4944491" y="0"/>
                </a:moveTo>
                <a:lnTo>
                  <a:pt x="196469" y="0"/>
                </a:lnTo>
                <a:lnTo>
                  <a:pt x="180362" y="651"/>
                </a:lnTo>
                <a:lnTo>
                  <a:pt x="134388" y="10020"/>
                </a:lnTo>
                <a:lnTo>
                  <a:pt x="92999" y="29447"/>
                </a:lnTo>
                <a:lnTo>
                  <a:pt x="57562" y="57562"/>
                </a:lnTo>
                <a:lnTo>
                  <a:pt x="29447" y="92999"/>
                </a:lnTo>
                <a:lnTo>
                  <a:pt x="10020" y="134388"/>
                </a:lnTo>
                <a:lnTo>
                  <a:pt x="651" y="180362"/>
                </a:lnTo>
                <a:lnTo>
                  <a:pt x="0" y="196469"/>
                </a:lnTo>
                <a:lnTo>
                  <a:pt x="0" y="2089530"/>
                </a:lnTo>
                <a:lnTo>
                  <a:pt x="5712" y="2136728"/>
                </a:lnTo>
                <a:lnTo>
                  <a:pt x="21938" y="2179798"/>
                </a:lnTo>
                <a:lnTo>
                  <a:pt x="47309" y="2217370"/>
                </a:lnTo>
                <a:lnTo>
                  <a:pt x="80458" y="2248078"/>
                </a:lnTo>
                <a:lnTo>
                  <a:pt x="120015" y="2270553"/>
                </a:lnTo>
                <a:lnTo>
                  <a:pt x="164612" y="2283427"/>
                </a:lnTo>
                <a:lnTo>
                  <a:pt x="196469" y="2286000"/>
                </a:lnTo>
                <a:lnTo>
                  <a:pt x="4944491" y="2286000"/>
                </a:lnTo>
                <a:lnTo>
                  <a:pt x="4991688" y="2280287"/>
                </a:lnTo>
                <a:lnTo>
                  <a:pt x="5034758" y="2264061"/>
                </a:lnTo>
                <a:lnTo>
                  <a:pt x="5072330" y="2238690"/>
                </a:lnTo>
                <a:lnTo>
                  <a:pt x="5103038" y="2205541"/>
                </a:lnTo>
                <a:lnTo>
                  <a:pt x="5125513" y="2165984"/>
                </a:lnTo>
                <a:lnTo>
                  <a:pt x="5138387" y="2121387"/>
                </a:lnTo>
                <a:lnTo>
                  <a:pt x="5140959" y="2089530"/>
                </a:lnTo>
                <a:lnTo>
                  <a:pt x="5140959" y="196469"/>
                </a:lnTo>
                <a:lnTo>
                  <a:pt x="5135247" y="149271"/>
                </a:lnTo>
                <a:lnTo>
                  <a:pt x="5119021" y="106201"/>
                </a:lnTo>
                <a:lnTo>
                  <a:pt x="5093650" y="68629"/>
                </a:lnTo>
                <a:lnTo>
                  <a:pt x="5060501" y="37921"/>
                </a:lnTo>
                <a:lnTo>
                  <a:pt x="5020945" y="15446"/>
                </a:lnTo>
                <a:lnTo>
                  <a:pt x="4976347" y="2572"/>
                </a:lnTo>
                <a:lnTo>
                  <a:pt x="4944491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48400" y="457200"/>
            <a:ext cx="5140959" cy="2286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14159" y="6217920"/>
            <a:ext cx="4404359" cy="6400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44640" y="3870959"/>
            <a:ext cx="4348480" cy="2377440"/>
          </a:xfrm>
          <a:custGeom>
            <a:avLst/>
            <a:gdLst/>
            <a:ahLst/>
            <a:cxnLst/>
            <a:rect l="l" t="t" r="r" b="b"/>
            <a:pathLst>
              <a:path w="4348480" h="2377440">
                <a:moveTo>
                  <a:pt x="4144136" y="0"/>
                </a:moveTo>
                <a:lnTo>
                  <a:pt x="204342" y="0"/>
                </a:lnTo>
                <a:lnTo>
                  <a:pt x="187577" y="677"/>
                </a:lnTo>
                <a:lnTo>
                  <a:pt x="139736" y="10412"/>
                </a:lnTo>
                <a:lnTo>
                  <a:pt x="96682" y="30603"/>
                </a:lnTo>
                <a:lnTo>
                  <a:pt x="59832" y="59832"/>
                </a:lnTo>
                <a:lnTo>
                  <a:pt x="30603" y="96682"/>
                </a:lnTo>
                <a:lnTo>
                  <a:pt x="10412" y="139736"/>
                </a:lnTo>
                <a:lnTo>
                  <a:pt x="677" y="187577"/>
                </a:lnTo>
                <a:lnTo>
                  <a:pt x="0" y="204342"/>
                </a:lnTo>
                <a:lnTo>
                  <a:pt x="0" y="2173122"/>
                </a:lnTo>
                <a:lnTo>
                  <a:pt x="5936" y="2222221"/>
                </a:lnTo>
                <a:lnTo>
                  <a:pt x="22799" y="2267017"/>
                </a:lnTo>
                <a:lnTo>
                  <a:pt x="49173" y="2306089"/>
                </a:lnTo>
                <a:lnTo>
                  <a:pt x="83640" y="2338017"/>
                </a:lnTo>
                <a:lnTo>
                  <a:pt x="124783" y="2361383"/>
                </a:lnTo>
                <a:lnTo>
                  <a:pt x="171185" y="2374765"/>
                </a:lnTo>
                <a:lnTo>
                  <a:pt x="204342" y="2377440"/>
                </a:lnTo>
                <a:lnTo>
                  <a:pt x="4144136" y="2377440"/>
                </a:lnTo>
                <a:lnTo>
                  <a:pt x="4193258" y="2371501"/>
                </a:lnTo>
                <a:lnTo>
                  <a:pt x="4238065" y="2354634"/>
                </a:lnTo>
                <a:lnTo>
                  <a:pt x="4277140" y="2328256"/>
                </a:lnTo>
                <a:lnTo>
                  <a:pt x="4309067" y="2293788"/>
                </a:lnTo>
                <a:lnTo>
                  <a:pt x="4332428" y="2252651"/>
                </a:lnTo>
                <a:lnTo>
                  <a:pt x="4345806" y="2206263"/>
                </a:lnTo>
                <a:lnTo>
                  <a:pt x="4348480" y="2173122"/>
                </a:lnTo>
                <a:lnTo>
                  <a:pt x="4348480" y="204342"/>
                </a:lnTo>
                <a:lnTo>
                  <a:pt x="4342543" y="155221"/>
                </a:lnTo>
                <a:lnTo>
                  <a:pt x="4325680" y="110414"/>
                </a:lnTo>
                <a:lnTo>
                  <a:pt x="4299306" y="71339"/>
                </a:lnTo>
                <a:lnTo>
                  <a:pt x="4264839" y="39412"/>
                </a:lnTo>
                <a:lnTo>
                  <a:pt x="4223696" y="16051"/>
                </a:lnTo>
                <a:lnTo>
                  <a:pt x="4177294" y="2673"/>
                </a:lnTo>
                <a:lnTo>
                  <a:pt x="4144136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44640" y="3870959"/>
            <a:ext cx="4348480" cy="23774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7040" y="6035040"/>
            <a:ext cx="4617720" cy="82295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7559" y="4053840"/>
            <a:ext cx="4561840" cy="2011680"/>
          </a:xfrm>
          <a:custGeom>
            <a:avLst/>
            <a:gdLst/>
            <a:ahLst/>
            <a:cxnLst/>
            <a:rect l="l" t="t" r="r" b="b"/>
            <a:pathLst>
              <a:path w="4561840" h="2011679">
                <a:moveTo>
                  <a:pt x="4388953" y="0"/>
                </a:moveTo>
                <a:lnTo>
                  <a:pt x="169141" y="38"/>
                </a:lnTo>
                <a:lnTo>
                  <a:pt x="126322" y="6327"/>
                </a:lnTo>
                <a:lnTo>
                  <a:pt x="87596" y="22431"/>
                </a:lnTo>
                <a:lnTo>
                  <a:pt x="54311" y="47006"/>
                </a:lnTo>
                <a:lnTo>
                  <a:pt x="27815" y="78709"/>
                </a:lnTo>
                <a:lnTo>
                  <a:pt x="9455" y="116194"/>
                </a:lnTo>
                <a:lnTo>
                  <a:pt x="578" y="158118"/>
                </a:lnTo>
                <a:lnTo>
                  <a:pt x="0" y="1842530"/>
                </a:lnTo>
                <a:lnTo>
                  <a:pt x="925" y="1857172"/>
                </a:lnTo>
                <a:lnTo>
                  <a:pt x="10647" y="1898770"/>
                </a:lnTo>
                <a:lnTo>
                  <a:pt x="29738" y="1935825"/>
                </a:lnTo>
                <a:lnTo>
                  <a:pt x="56850" y="1966990"/>
                </a:lnTo>
                <a:lnTo>
                  <a:pt x="90637" y="1990920"/>
                </a:lnTo>
                <a:lnTo>
                  <a:pt x="129751" y="2006265"/>
                </a:lnTo>
                <a:lnTo>
                  <a:pt x="172845" y="2011680"/>
                </a:lnTo>
                <a:lnTo>
                  <a:pt x="4392658" y="2011641"/>
                </a:lnTo>
                <a:lnTo>
                  <a:pt x="4435482" y="2005347"/>
                </a:lnTo>
                <a:lnTo>
                  <a:pt x="4474204" y="1989233"/>
                </a:lnTo>
                <a:lnTo>
                  <a:pt x="4507479" y="1964646"/>
                </a:lnTo>
                <a:lnTo>
                  <a:pt x="4533963" y="1932933"/>
                </a:lnTo>
                <a:lnTo>
                  <a:pt x="4552312" y="1895441"/>
                </a:lnTo>
                <a:lnTo>
                  <a:pt x="4561182" y="1853520"/>
                </a:lnTo>
                <a:lnTo>
                  <a:pt x="4561800" y="1838794"/>
                </a:lnTo>
                <a:lnTo>
                  <a:pt x="4561762" y="169172"/>
                </a:lnTo>
                <a:lnTo>
                  <a:pt x="4555479" y="126341"/>
                </a:lnTo>
                <a:lnTo>
                  <a:pt x="4539378" y="87613"/>
                </a:lnTo>
                <a:lnTo>
                  <a:pt x="4514804" y="54332"/>
                </a:lnTo>
                <a:lnTo>
                  <a:pt x="4483100" y="27842"/>
                </a:lnTo>
                <a:lnTo>
                  <a:pt x="4445612" y="9489"/>
                </a:lnTo>
                <a:lnTo>
                  <a:pt x="4403683" y="618"/>
                </a:lnTo>
                <a:lnTo>
                  <a:pt x="4388953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7559" y="4053840"/>
            <a:ext cx="4561800" cy="20116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©</a:t>
            </a:r>
            <a:r>
              <a:rPr spc="-10" dirty="0"/>
              <a:t> </a:t>
            </a:r>
            <a:r>
              <a:rPr spc="5" dirty="0"/>
              <a:t>2018</a:t>
            </a:r>
            <a:r>
              <a:rPr spc="-40" dirty="0"/>
              <a:t> </a:t>
            </a:r>
            <a:r>
              <a:rPr spc="5" dirty="0"/>
              <a:t>Ele</a:t>
            </a:r>
            <a:r>
              <a:rPr spc="40" dirty="0"/>
              <a:t>ct</a:t>
            </a:r>
            <a:r>
              <a:rPr spc="5" dirty="0"/>
              <a:t>ric</a:t>
            </a:r>
            <a:r>
              <a:rPr dirty="0"/>
              <a:t> </a:t>
            </a:r>
            <a:r>
              <a:rPr spc="5" dirty="0"/>
              <a:t>Po</a:t>
            </a:r>
            <a:r>
              <a:rPr spc="-35" dirty="0"/>
              <a:t>w</a:t>
            </a:r>
            <a:r>
              <a:rPr spc="5" dirty="0"/>
              <a:t>er</a:t>
            </a:r>
            <a:r>
              <a:rPr spc="-35" dirty="0"/>
              <a:t> </a:t>
            </a:r>
            <a:r>
              <a:rPr spc="45" dirty="0"/>
              <a:t>R</a:t>
            </a:r>
            <a:r>
              <a:rPr spc="5" dirty="0"/>
              <a:t>e</a:t>
            </a:r>
            <a:r>
              <a:rPr spc="40" dirty="0"/>
              <a:t>s</a:t>
            </a:r>
            <a:r>
              <a:rPr spc="-80" dirty="0"/>
              <a:t>e</a:t>
            </a:r>
            <a:r>
              <a:rPr spc="5" dirty="0"/>
              <a:t>ar</a:t>
            </a:r>
            <a:r>
              <a:rPr spc="40" dirty="0"/>
              <a:t>c</a:t>
            </a:r>
            <a:r>
              <a:rPr spc="5" dirty="0"/>
              <a:t>h</a:t>
            </a:r>
            <a:r>
              <a:rPr spc="-120" dirty="0"/>
              <a:t> </a:t>
            </a:r>
            <a:r>
              <a:rPr spc="35" dirty="0"/>
              <a:t>I</a:t>
            </a:r>
            <a:r>
              <a:rPr spc="5" dirty="0"/>
              <a:t>n</a:t>
            </a:r>
            <a:r>
              <a:rPr spc="40" dirty="0"/>
              <a:t>s</a:t>
            </a:r>
            <a:r>
              <a:rPr spc="-45" dirty="0"/>
              <a:t>t</a:t>
            </a:r>
            <a:r>
              <a:rPr dirty="0"/>
              <a:t>i</a:t>
            </a:r>
            <a:r>
              <a:rPr spc="-45" dirty="0"/>
              <a:t>t</a:t>
            </a:r>
            <a:r>
              <a:rPr spc="5" dirty="0"/>
              <a:t>u</a:t>
            </a:r>
            <a:r>
              <a:rPr spc="35" dirty="0"/>
              <a:t>t</a:t>
            </a:r>
            <a:r>
              <a:rPr spc="5" dirty="0"/>
              <a:t>e,</a:t>
            </a:r>
            <a:r>
              <a:rPr spc="-75" dirty="0"/>
              <a:t> </a:t>
            </a:r>
            <a:r>
              <a:rPr spc="35" dirty="0"/>
              <a:t>I</a:t>
            </a:r>
            <a:r>
              <a:rPr spc="5" dirty="0"/>
              <a:t>n</a:t>
            </a:r>
            <a:r>
              <a:rPr spc="-40" dirty="0"/>
              <a:t>c</a:t>
            </a:r>
            <a:r>
              <a:rPr dirty="0"/>
              <a:t>. </a:t>
            </a:r>
            <a:r>
              <a:rPr spc="5" dirty="0"/>
              <a:t>All</a:t>
            </a:r>
            <a:r>
              <a:rPr spc="-35" dirty="0"/>
              <a:t> </a:t>
            </a:r>
            <a:r>
              <a:rPr spc="5" dirty="0"/>
              <a:t>righ</a:t>
            </a:r>
            <a:r>
              <a:rPr spc="-45" dirty="0"/>
              <a:t>t</a:t>
            </a:r>
            <a:r>
              <a:rPr spc="5" dirty="0"/>
              <a:t>s</a:t>
            </a:r>
            <a:r>
              <a:rPr dirty="0"/>
              <a:t> </a:t>
            </a:r>
            <a:r>
              <a:rPr spc="5" dirty="0"/>
              <a:t>re</a:t>
            </a:r>
            <a:r>
              <a:rPr spc="40" dirty="0"/>
              <a:t>s</a:t>
            </a:r>
            <a:r>
              <a:rPr spc="-80" dirty="0"/>
              <a:t>e</a:t>
            </a:r>
            <a:r>
              <a:rPr dirty="0"/>
              <a:t>r</a:t>
            </a:r>
            <a:r>
              <a:rPr spc="40" dirty="0"/>
              <a:t>v</a:t>
            </a:r>
            <a:r>
              <a:rPr spc="5" dirty="0"/>
              <a:t>e</a:t>
            </a:r>
            <a:r>
              <a:rPr spc="-80" dirty="0"/>
              <a:t>d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15840" y="3088639"/>
            <a:ext cx="434975" cy="1360170"/>
          </a:xfrm>
          <a:custGeom>
            <a:avLst/>
            <a:gdLst/>
            <a:ahLst/>
            <a:cxnLst/>
            <a:rect l="l" t="t" r="r" b="b"/>
            <a:pathLst>
              <a:path w="434975" h="1360170">
                <a:moveTo>
                  <a:pt x="434975" y="0"/>
                </a:moveTo>
                <a:lnTo>
                  <a:pt x="0" y="1359662"/>
                </a:lnTo>
              </a:path>
            </a:pathLst>
          </a:custGeom>
          <a:ln w="6096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33359" y="1452880"/>
            <a:ext cx="1039494" cy="876300"/>
          </a:xfrm>
          <a:custGeom>
            <a:avLst/>
            <a:gdLst/>
            <a:ahLst/>
            <a:cxnLst/>
            <a:rect l="l" t="t" r="r" b="b"/>
            <a:pathLst>
              <a:path w="1039495" h="876300">
                <a:moveTo>
                  <a:pt x="0" y="0"/>
                </a:moveTo>
                <a:lnTo>
                  <a:pt x="1039495" y="875792"/>
                </a:lnTo>
              </a:path>
            </a:pathLst>
          </a:custGeom>
          <a:ln w="6096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26400" y="2448560"/>
            <a:ext cx="755015" cy="636270"/>
          </a:xfrm>
          <a:custGeom>
            <a:avLst/>
            <a:gdLst/>
            <a:ahLst/>
            <a:cxnLst/>
            <a:rect l="l" t="t" r="r" b="b"/>
            <a:pathLst>
              <a:path w="755015" h="636269">
                <a:moveTo>
                  <a:pt x="0" y="636015"/>
                </a:moveTo>
                <a:lnTo>
                  <a:pt x="754506" y="0"/>
                </a:lnTo>
              </a:path>
            </a:pathLst>
          </a:custGeom>
          <a:ln w="6096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17280" y="3088639"/>
            <a:ext cx="339090" cy="989965"/>
          </a:xfrm>
          <a:custGeom>
            <a:avLst/>
            <a:gdLst/>
            <a:ahLst/>
            <a:cxnLst/>
            <a:rect l="l" t="t" r="r" b="b"/>
            <a:pathLst>
              <a:path w="339090" h="989964">
                <a:moveTo>
                  <a:pt x="0" y="0"/>
                </a:moveTo>
                <a:lnTo>
                  <a:pt x="339090" y="989711"/>
                </a:lnTo>
              </a:path>
            </a:pathLst>
          </a:custGeom>
          <a:ln w="6096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55280" y="3108960"/>
            <a:ext cx="15240" cy="932180"/>
          </a:xfrm>
          <a:custGeom>
            <a:avLst/>
            <a:gdLst/>
            <a:ahLst/>
            <a:cxnLst/>
            <a:rect l="l" t="t" r="r" b="b"/>
            <a:pathLst>
              <a:path w="15240" h="932179">
                <a:moveTo>
                  <a:pt x="0" y="0"/>
                </a:moveTo>
                <a:lnTo>
                  <a:pt x="15240" y="931798"/>
                </a:lnTo>
              </a:path>
            </a:pathLst>
          </a:custGeom>
          <a:ln w="60959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70320" y="3119120"/>
            <a:ext cx="0" cy="1242060"/>
          </a:xfrm>
          <a:custGeom>
            <a:avLst/>
            <a:gdLst/>
            <a:ahLst/>
            <a:cxnLst/>
            <a:rect l="l" t="t" r="r" b="b"/>
            <a:pathLst>
              <a:path h="1242060">
                <a:moveTo>
                  <a:pt x="0" y="0"/>
                </a:moveTo>
                <a:lnTo>
                  <a:pt x="0" y="1241552"/>
                </a:lnTo>
              </a:path>
            </a:pathLst>
          </a:custGeom>
          <a:ln w="6096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88639" y="3108960"/>
            <a:ext cx="0" cy="1018540"/>
          </a:xfrm>
          <a:custGeom>
            <a:avLst/>
            <a:gdLst/>
            <a:ahLst/>
            <a:cxnLst/>
            <a:rect l="l" t="t" r="r" b="b"/>
            <a:pathLst>
              <a:path h="1018539">
                <a:moveTo>
                  <a:pt x="0" y="0"/>
                </a:moveTo>
                <a:lnTo>
                  <a:pt x="0" y="1018158"/>
                </a:lnTo>
              </a:path>
            </a:pathLst>
          </a:custGeom>
          <a:ln w="6096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90800" y="2021839"/>
            <a:ext cx="40640" cy="1078865"/>
          </a:xfrm>
          <a:custGeom>
            <a:avLst/>
            <a:gdLst/>
            <a:ahLst/>
            <a:cxnLst/>
            <a:rect l="l" t="t" r="r" b="b"/>
            <a:pathLst>
              <a:path w="40639" h="1078864">
                <a:moveTo>
                  <a:pt x="0" y="1078357"/>
                </a:moveTo>
                <a:lnTo>
                  <a:pt x="40386" y="0"/>
                </a:lnTo>
              </a:path>
            </a:pathLst>
          </a:custGeom>
          <a:ln w="6096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05760" y="1544319"/>
            <a:ext cx="1495425" cy="471805"/>
          </a:xfrm>
          <a:custGeom>
            <a:avLst/>
            <a:gdLst/>
            <a:ahLst/>
            <a:cxnLst/>
            <a:rect l="l" t="t" r="r" b="b"/>
            <a:pathLst>
              <a:path w="1495425" h="471805">
                <a:moveTo>
                  <a:pt x="1495170" y="0"/>
                </a:moveTo>
                <a:lnTo>
                  <a:pt x="0" y="471296"/>
                </a:lnTo>
              </a:path>
            </a:pathLst>
          </a:custGeom>
          <a:ln w="60959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00879" y="1412239"/>
            <a:ext cx="0" cy="1650364"/>
          </a:xfrm>
          <a:custGeom>
            <a:avLst/>
            <a:gdLst/>
            <a:ahLst/>
            <a:cxnLst/>
            <a:rect l="l" t="t" r="r" b="b"/>
            <a:pathLst>
              <a:path h="1650364">
                <a:moveTo>
                  <a:pt x="0" y="0"/>
                </a:moveTo>
                <a:lnTo>
                  <a:pt x="0" y="1649984"/>
                </a:lnTo>
              </a:path>
            </a:pathLst>
          </a:custGeom>
          <a:ln w="6096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41520" y="1371600"/>
            <a:ext cx="3153410" cy="0"/>
          </a:xfrm>
          <a:custGeom>
            <a:avLst/>
            <a:gdLst/>
            <a:ahLst/>
            <a:cxnLst/>
            <a:rect l="l" t="t" r="r" b="b"/>
            <a:pathLst>
              <a:path w="3153409">
                <a:moveTo>
                  <a:pt x="0" y="0"/>
                </a:moveTo>
                <a:lnTo>
                  <a:pt x="3153155" y="0"/>
                </a:lnTo>
              </a:path>
            </a:pathLst>
          </a:custGeom>
          <a:ln w="6096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6000" y="1463039"/>
            <a:ext cx="0" cy="1595120"/>
          </a:xfrm>
          <a:custGeom>
            <a:avLst/>
            <a:gdLst/>
            <a:ahLst/>
            <a:cxnLst/>
            <a:rect l="l" t="t" r="r" b="b"/>
            <a:pathLst>
              <a:path h="1595120">
                <a:moveTo>
                  <a:pt x="0" y="0"/>
                </a:moveTo>
                <a:lnTo>
                  <a:pt x="0" y="1595119"/>
                </a:lnTo>
              </a:path>
            </a:pathLst>
          </a:custGeom>
          <a:ln w="6096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00879" y="1463039"/>
            <a:ext cx="1433830" cy="1490980"/>
          </a:xfrm>
          <a:custGeom>
            <a:avLst/>
            <a:gdLst/>
            <a:ahLst/>
            <a:cxnLst/>
            <a:rect l="l" t="t" r="r" b="b"/>
            <a:pathLst>
              <a:path w="1433829" h="1490980">
                <a:moveTo>
                  <a:pt x="1433576" y="0"/>
                </a:moveTo>
                <a:lnTo>
                  <a:pt x="0" y="1490599"/>
                </a:lnTo>
              </a:path>
            </a:pathLst>
          </a:custGeom>
          <a:ln w="6096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87440" y="1432560"/>
            <a:ext cx="905510" cy="737870"/>
          </a:xfrm>
          <a:custGeom>
            <a:avLst/>
            <a:gdLst/>
            <a:ahLst/>
            <a:cxnLst/>
            <a:rect l="l" t="t" r="r" b="b"/>
            <a:pathLst>
              <a:path w="905509" h="737869">
                <a:moveTo>
                  <a:pt x="0" y="0"/>
                </a:moveTo>
                <a:lnTo>
                  <a:pt x="905256" y="737742"/>
                </a:lnTo>
              </a:path>
            </a:pathLst>
          </a:custGeom>
          <a:ln w="60959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25359" y="1564639"/>
            <a:ext cx="374650" cy="462915"/>
          </a:xfrm>
          <a:custGeom>
            <a:avLst/>
            <a:gdLst/>
            <a:ahLst/>
            <a:cxnLst/>
            <a:rect l="l" t="t" r="r" b="b"/>
            <a:pathLst>
              <a:path w="374650" h="462914">
                <a:moveTo>
                  <a:pt x="0" y="462534"/>
                </a:moveTo>
                <a:lnTo>
                  <a:pt x="374396" y="0"/>
                </a:lnTo>
              </a:path>
            </a:pathLst>
          </a:custGeom>
          <a:ln w="6096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46960" y="3088639"/>
            <a:ext cx="7306945" cy="0"/>
          </a:xfrm>
          <a:custGeom>
            <a:avLst/>
            <a:gdLst/>
            <a:ahLst/>
            <a:cxnLst/>
            <a:rect l="l" t="t" r="r" b="b"/>
            <a:pathLst>
              <a:path w="7306945">
                <a:moveTo>
                  <a:pt x="0" y="0"/>
                </a:moveTo>
                <a:lnTo>
                  <a:pt x="7306563" y="0"/>
                </a:lnTo>
              </a:path>
            </a:pathLst>
          </a:custGeom>
          <a:ln w="6096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/>
              <a:t>D</a:t>
            </a:r>
            <a:r>
              <a:rPr sz="2800" spc="-40" dirty="0"/>
              <a:t>ece</a:t>
            </a:r>
            <a:r>
              <a:rPr sz="2800" spc="-110" dirty="0"/>
              <a:t>n</a:t>
            </a:r>
            <a:r>
              <a:rPr sz="2800" spc="25" dirty="0"/>
              <a:t>t</a:t>
            </a:r>
            <a:r>
              <a:rPr sz="2800" spc="30" dirty="0"/>
              <a:t>r</a:t>
            </a:r>
            <a:r>
              <a:rPr sz="2800" spc="-40" dirty="0"/>
              <a:t>a</a:t>
            </a:r>
            <a:r>
              <a:rPr sz="2800" spc="-60" dirty="0"/>
              <a:t>li</a:t>
            </a:r>
            <a:r>
              <a:rPr sz="2800" spc="35" dirty="0"/>
              <a:t>z</a:t>
            </a:r>
            <a:r>
              <a:rPr sz="2800" spc="-40" dirty="0"/>
              <a:t>a</a:t>
            </a:r>
            <a:r>
              <a:rPr sz="2800" spc="25" dirty="0"/>
              <a:t>t</a:t>
            </a:r>
            <a:r>
              <a:rPr sz="2800" spc="-60" dirty="0"/>
              <a:t>i</a:t>
            </a:r>
            <a:r>
              <a:rPr sz="2800" spc="45" dirty="0"/>
              <a:t>o</a:t>
            </a:r>
            <a:r>
              <a:rPr sz="2800" dirty="0"/>
              <a:t>n</a:t>
            </a:r>
            <a:r>
              <a:rPr sz="2800" spc="315" dirty="0"/>
              <a:t> </a:t>
            </a:r>
            <a:r>
              <a:rPr sz="2800" dirty="0"/>
              <a:t>-</a:t>
            </a:r>
            <a:r>
              <a:rPr sz="2800" spc="45" dirty="0"/>
              <a:t> </a:t>
            </a:r>
            <a:r>
              <a:rPr sz="2800" spc="-30" dirty="0"/>
              <a:t>E</a:t>
            </a:r>
            <a:r>
              <a:rPr sz="2800" spc="-110" dirty="0"/>
              <a:t>n</a:t>
            </a:r>
            <a:r>
              <a:rPr sz="2800" spc="-40" dirty="0"/>
              <a:t>e</a:t>
            </a:r>
            <a:r>
              <a:rPr sz="2800" spc="30" dirty="0"/>
              <a:t>r</a:t>
            </a:r>
            <a:r>
              <a:rPr sz="2800" spc="-35" dirty="0"/>
              <a:t>g</a:t>
            </a:r>
            <a:r>
              <a:rPr sz="2800" dirty="0"/>
              <a:t>y</a:t>
            </a:r>
            <a:r>
              <a:rPr sz="2800" spc="140" dirty="0"/>
              <a:t> </a:t>
            </a:r>
            <a:r>
              <a:rPr sz="2800" spc="-30" dirty="0"/>
              <a:t>S</a:t>
            </a:r>
            <a:r>
              <a:rPr sz="2800" spc="25" dirty="0"/>
              <a:t>t</a:t>
            </a:r>
            <a:r>
              <a:rPr sz="2800" spc="-35" dirty="0"/>
              <a:t>o</a:t>
            </a:r>
            <a:r>
              <a:rPr sz="2800" spc="30" dirty="0"/>
              <a:t>r</a:t>
            </a:r>
            <a:r>
              <a:rPr sz="2800" spc="-40" dirty="0"/>
              <a:t>a</a:t>
            </a:r>
            <a:r>
              <a:rPr sz="2800" spc="-35" dirty="0"/>
              <a:t>g</a:t>
            </a:r>
            <a:r>
              <a:rPr sz="2800" dirty="0"/>
              <a:t>e</a:t>
            </a:r>
            <a:endParaRPr sz="2800"/>
          </a:p>
        </p:txBody>
      </p:sp>
      <p:sp>
        <p:nvSpPr>
          <p:cNvPr id="19" name="object 19"/>
          <p:cNvSpPr/>
          <p:nvPr/>
        </p:nvSpPr>
        <p:spPr>
          <a:xfrm>
            <a:off x="3810000" y="2733039"/>
            <a:ext cx="894079" cy="721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144000" y="1960879"/>
            <a:ext cx="640079" cy="4368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84400" y="1513839"/>
            <a:ext cx="1107439" cy="9042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03359" y="2672079"/>
            <a:ext cx="1280159" cy="1066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802880" y="2489200"/>
            <a:ext cx="538479" cy="965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270240" y="1778000"/>
            <a:ext cx="1168400" cy="11480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15279" y="4165600"/>
            <a:ext cx="955039" cy="1016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42160" y="3525520"/>
            <a:ext cx="792480" cy="8026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48400" y="4074159"/>
            <a:ext cx="1076959" cy="8636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12720" y="3667759"/>
            <a:ext cx="792480" cy="1016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99360" y="2326639"/>
            <a:ext cx="863600" cy="1016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061200" y="3423920"/>
            <a:ext cx="640079" cy="447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95040" y="3190239"/>
            <a:ext cx="640079" cy="436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933440" y="3992879"/>
            <a:ext cx="640080" cy="436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093200" y="4470400"/>
            <a:ext cx="640079" cy="436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773919" y="3647440"/>
            <a:ext cx="640079" cy="436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69439" y="2956560"/>
            <a:ext cx="640080" cy="4368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699759" y="985519"/>
            <a:ext cx="721360" cy="8331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972559" y="4236720"/>
            <a:ext cx="822960" cy="61975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80559" y="4003040"/>
            <a:ext cx="833119" cy="6197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821679" y="2133600"/>
            <a:ext cx="355600" cy="41656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717280" y="3637279"/>
            <a:ext cx="680720" cy="97536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077200" y="3352800"/>
            <a:ext cx="568959" cy="52831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918959" y="2011679"/>
            <a:ext cx="447040" cy="36576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746240" y="2133600"/>
            <a:ext cx="447040" cy="36576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101840" y="1899920"/>
            <a:ext cx="447040" cy="3556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094479" y="1107439"/>
            <a:ext cx="721360" cy="56896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305040" y="1046480"/>
            <a:ext cx="812800" cy="65023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437119" y="3566159"/>
            <a:ext cx="944879" cy="1016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912359" y="3540150"/>
            <a:ext cx="305409" cy="20380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217795" y="3520440"/>
            <a:ext cx="19684" cy="22352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912359" y="3520440"/>
            <a:ext cx="325119" cy="1968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912359" y="3520440"/>
            <a:ext cx="325120" cy="223520"/>
          </a:xfrm>
          <a:custGeom>
            <a:avLst/>
            <a:gdLst/>
            <a:ahLst/>
            <a:cxnLst/>
            <a:rect l="l" t="t" r="r" b="b"/>
            <a:pathLst>
              <a:path w="325120" h="223520">
                <a:moveTo>
                  <a:pt x="0" y="19685"/>
                </a:moveTo>
                <a:lnTo>
                  <a:pt x="19685" y="0"/>
                </a:lnTo>
                <a:lnTo>
                  <a:pt x="325119" y="0"/>
                </a:lnTo>
                <a:lnTo>
                  <a:pt x="325119" y="203835"/>
                </a:lnTo>
                <a:lnTo>
                  <a:pt x="305435" y="223520"/>
                </a:lnTo>
                <a:lnTo>
                  <a:pt x="0" y="223520"/>
                </a:lnTo>
                <a:lnTo>
                  <a:pt x="0" y="19685"/>
                </a:lnTo>
                <a:close/>
              </a:path>
            </a:pathLst>
          </a:custGeom>
          <a:ln w="10170">
            <a:solidFill>
              <a:srgbClr val="7E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912359" y="3520440"/>
            <a:ext cx="325120" cy="19685"/>
          </a:xfrm>
          <a:custGeom>
            <a:avLst/>
            <a:gdLst/>
            <a:ahLst/>
            <a:cxnLst/>
            <a:rect l="l" t="t" r="r" b="b"/>
            <a:pathLst>
              <a:path w="325120" h="19685">
                <a:moveTo>
                  <a:pt x="0" y="19685"/>
                </a:moveTo>
                <a:lnTo>
                  <a:pt x="305435" y="19685"/>
                </a:lnTo>
                <a:lnTo>
                  <a:pt x="325119" y="0"/>
                </a:lnTo>
              </a:path>
            </a:pathLst>
          </a:custGeom>
          <a:ln w="10170">
            <a:solidFill>
              <a:srgbClr val="7E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217795" y="3540125"/>
            <a:ext cx="0" cy="203835"/>
          </a:xfrm>
          <a:custGeom>
            <a:avLst/>
            <a:gdLst/>
            <a:ahLst/>
            <a:cxnLst/>
            <a:rect l="l" t="t" r="r" b="b"/>
            <a:pathLst>
              <a:path h="203835">
                <a:moveTo>
                  <a:pt x="0" y="0"/>
                </a:moveTo>
                <a:lnTo>
                  <a:pt x="0" y="203835"/>
                </a:lnTo>
              </a:path>
            </a:pathLst>
          </a:custGeom>
          <a:ln w="10170">
            <a:solidFill>
              <a:srgbClr val="7E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172200" y="3489350"/>
            <a:ext cx="305409" cy="20380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477634" y="3469640"/>
            <a:ext cx="19685" cy="22352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172200" y="3469640"/>
            <a:ext cx="325120" cy="1968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172200" y="3469640"/>
            <a:ext cx="325120" cy="223520"/>
          </a:xfrm>
          <a:custGeom>
            <a:avLst/>
            <a:gdLst/>
            <a:ahLst/>
            <a:cxnLst/>
            <a:rect l="l" t="t" r="r" b="b"/>
            <a:pathLst>
              <a:path w="325120" h="223520">
                <a:moveTo>
                  <a:pt x="0" y="19685"/>
                </a:moveTo>
                <a:lnTo>
                  <a:pt x="19685" y="0"/>
                </a:lnTo>
                <a:lnTo>
                  <a:pt x="325120" y="0"/>
                </a:lnTo>
                <a:lnTo>
                  <a:pt x="325120" y="203835"/>
                </a:lnTo>
                <a:lnTo>
                  <a:pt x="305435" y="223520"/>
                </a:lnTo>
                <a:lnTo>
                  <a:pt x="0" y="223520"/>
                </a:lnTo>
                <a:lnTo>
                  <a:pt x="0" y="19685"/>
                </a:lnTo>
                <a:close/>
              </a:path>
            </a:pathLst>
          </a:custGeom>
          <a:ln w="10170">
            <a:solidFill>
              <a:srgbClr val="7E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172200" y="3469640"/>
            <a:ext cx="325120" cy="19685"/>
          </a:xfrm>
          <a:custGeom>
            <a:avLst/>
            <a:gdLst/>
            <a:ahLst/>
            <a:cxnLst/>
            <a:rect l="l" t="t" r="r" b="b"/>
            <a:pathLst>
              <a:path w="325120" h="19685">
                <a:moveTo>
                  <a:pt x="0" y="19685"/>
                </a:moveTo>
                <a:lnTo>
                  <a:pt x="305435" y="19685"/>
                </a:lnTo>
                <a:lnTo>
                  <a:pt x="325120" y="0"/>
                </a:lnTo>
              </a:path>
            </a:pathLst>
          </a:custGeom>
          <a:ln w="10170">
            <a:solidFill>
              <a:srgbClr val="7E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477634" y="3489325"/>
            <a:ext cx="0" cy="203835"/>
          </a:xfrm>
          <a:custGeom>
            <a:avLst/>
            <a:gdLst/>
            <a:ahLst/>
            <a:cxnLst/>
            <a:rect l="l" t="t" r="r" b="b"/>
            <a:pathLst>
              <a:path h="203835">
                <a:moveTo>
                  <a:pt x="0" y="0"/>
                </a:moveTo>
                <a:lnTo>
                  <a:pt x="0" y="203835"/>
                </a:lnTo>
              </a:path>
            </a:pathLst>
          </a:custGeom>
          <a:ln w="10170">
            <a:solidFill>
              <a:srgbClr val="7E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368040" y="2991510"/>
            <a:ext cx="305409" cy="20380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673475" y="2971800"/>
            <a:ext cx="19685" cy="22352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368040" y="2971800"/>
            <a:ext cx="325120" cy="1968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368040" y="2971800"/>
            <a:ext cx="325120" cy="223520"/>
          </a:xfrm>
          <a:custGeom>
            <a:avLst/>
            <a:gdLst/>
            <a:ahLst/>
            <a:cxnLst/>
            <a:rect l="l" t="t" r="r" b="b"/>
            <a:pathLst>
              <a:path w="325120" h="223519">
                <a:moveTo>
                  <a:pt x="0" y="19685"/>
                </a:moveTo>
                <a:lnTo>
                  <a:pt x="19685" y="0"/>
                </a:lnTo>
                <a:lnTo>
                  <a:pt x="325120" y="0"/>
                </a:lnTo>
                <a:lnTo>
                  <a:pt x="325120" y="203835"/>
                </a:lnTo>
                <a:lnTo>
                  <a:pt x="305435" y="223520"/>
                </a:lnTo>
                <a:lnTo>
                  <a:pt x="0" y="223520"/>
                </a:lnTo>
                <a:lnTo>
                  <a:pt x="0" y="19685"/>
                </a:lnTo>
                <a:close/>
              </a:path>
            </a:pathLst>
          </a:custGeom>
          <a:ln w="10170">
            <a:solidFill>
              <a:srgbClr val="7E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368040" y="2971800"/>
            <a:ext cx="325120" cy="19685"/>
          </a:xfrm>
          <a:custGeom>
            <a:avLst/>
            <a:gdLst/>
            <a:ahLst/>
            <a:cxnLst/>
            <a:rect l="l" t="t" r="r" b="b"/>
            <a:pathLst>
              <a:path w="325120" h="19685">
                <a:moveTo>
                  <a:pt x="0" y="19685"/>
                </a:moveTo>
                <a:lnTo>
                  <a:pt x="305435" y="19685"/>
                </a:lnTo>
                <a:lnTo>
                  <a:pt x="325120" y="0"/>
                </a:lnTo>
              </a:path>
            </a:pathLst>
          </a:custGeom>
          <a:ln w="10170">
            <a:solidFill>
              <a:srgbClr val="7E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673475" y="2991485"/>
            <a:ext cx="0" cy="203835"/>
          </a:xfrm>
          <a:custGeom>
            <a:avLst/>
            <a:gdLst/>
            <a:ahLst/>
            <a:cxnLst/>
            <a:rect l="l" t="t" r="r" b="b"/>
            <a:pathLst>
              <a:path h="203835">
                <a:moveTo>
                  <a:pt x="0" y="0"/>
                </a:moveTo>
                <a:lnTo>
                  <a:pt x="0" y="203835"/>
                </a:lnTo>
              </a:path>
            </a:pathLst>
          </a:custGeom>
          <a:ln w="10170">
            <a:solidFill>
              <a:srgbClr val="7E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790440" y="2991510"/>
            <a:ext cx="305409" cy="20380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095875" y="2971800"/>
            <a:ext cx="19685" cy="22352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790440" y="2971800"/>
            <a:ext cx="325120" cy="1968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790440" y="2971800"/>
            <a:ext cx="325120" cy="223520"/>
          </a:xfrm>
          <a:custGeom>
            <a:avLst/>
            <a:gdLst/>
            <a:ahLst/>
            <a:cxnLst/>
            <a:rect l="l" t="t" r="r" b="b"/>
            <a:pathLst>
              <a:path w="325120" h="223519">
                <a:moveTo>
                  <a:pt x="0" y="19685"/>
                </a:moveTo>
                <a:lnTo>
                  <a:pt x="19685" y="0"/>
                </a:lnTo>
                <a:lnTo>
                  <a:pt x="325120" y="0"/>
                </a:lnTo>
                <a:lnTo>
                  <a:pt x="325120" y="203835"/>
                </a:lnTo>
                <a:lnTo>
                  <a:pt x="305435" y="223520"/>
                </a:lnTo>
                <a:lnTo>
                  <a:pt x="0" y="223520"/>
                </a:lnTo>
                <a:lnTo>
                  <a:pt x="0" y="19685"/>
                </a:lnTo>
                <a:close/>
              </a:path>
            </a:pathLst>
          </a:custGeom>
          <a:ln w="10170">
            <a:solidFill>
              <a:srgbClr val="7E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790440" y="2971800"/>
            <a:ext cx="325120" cy="19685"/>
          </a:xfrm>
          <a:custGeom>
            <a:avLst/>
            <a:gdLst/>
            <a:ahLst/>
            <a:cxnLst/>
            <a:rect l="l" t="t" r="r" b="b"/>
            <a:pathLst>
              <a:path w="325120" h="19685">
                <a:moveTo>
                  <a:pt x="0" y="19685"/>
                </a:moveTo>
                <a:lnTo>
                  <a:pt x="305435" y="19685"/>
                </a:lnTo>
                <a:lnTo>
                  <a:pt x="325120" y="0"/>
                </a:lnTo>
              </a:path>
            </a:pathLst>
          </a:custGeom>
          <a:ln w="10170">
            <a:solidFill>
              <a:srgbClr val="7E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095875" y="2991485"/>
            <a:ext cx="0" cy="203835"/>
          </a:xfrm>
          <a:custGeom>
            <a:avLst/>
            <a:gdLst/>
            <a:ahLst/>
            <a:cxnLst/>
            <a:rect l="l" t="t" r="r" b="b"/>
            <a:pathLst>
              <a:path h="203835">
                <a:moveTo>
                  <a:pt x="0" y="0"/>
                </a:moveTo>
                <a:lnTo>
                  <a:pt x="0" y="203835"/>
                </a:lnTo>
              </a:path>
            </a:pathLst>
          </a:custGeom>
          <a:ln w="10170">
            <a:solidFill>
              <a:srgbClr val="7E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4661153" y="1536581"/>
            <a:ext cx="714375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30"/>
              </a:lnSpc>
            </a:pPr>
            <a:r>
              <a:rPr sz="1050" b="1" spc="-50" dirty="0">
                <a:solidFill>
                  <a:srgbClr val="585858"/>
                </a:solidFill>
                <a:latin typeface="Arial Narrow"/>
                <a:cs typeface="Arial Narrow"/>
              </a:rPr>
              <a:t>T</a:t>
            </a:r>
            <a:r>
              <a:rPr sz="1050" b="1" spc="-15" dirty="0">
                <a:solidFill>
                  <a:srgbClr val="585858"/>
                </a:solidFill>
                <a:latin typeface="Arial Narrow"/>
                <a:cs typeface="Arial Narrow"/>
              </a:rPr>
              <a:t>r</a:t>
            </a:r>
            <a:r>
              <a:rPr sz="1050" b="1" dirty="0">
                <a:solidFill>
                  <a:srgbClr val="585858"/>
                </a:solidFill>
                <a:latin typeface="Arial Narrow"/>
                <a:cs typeface="Arial Narrow"/>
              </a:rPr>
              <a:t>a</a:t>
            </a:r>
            <a:r>
              <a:rPr sz="1050" b="1" spc="25" dirty="0">
                <a:solidFill>
                  <a:srgbClr val="585858"/>
                </a:solidFill>
                <a:latin typeface="Arial Narrow"/>
                <a:cs typeface="Arial Narrow"/>
              </a:rPr>
              <a:t>n</a:t>
            </a:r>
            <a:r>
              <a:rPr sz="1050" b="1" dirty="0">
                <a:solidFill>
                  <a:srgbClr val="585858"/>
                </a:solidFill>
                <a:latin typeface="Arial Narrow"/>
                <a:cs typeface="Arial Narrow"/>
              </a:rPr>
              <a:t>s</a:t>
            </a:r>
            <a:r>
              <a:rPr sz="1050" b="1" spc="-50" dirty="0">
                <a:solidFill>
                  <a:srgbClr val="585858"/>
                </a:solidFill>
                <a:latin typeface="Arial Narrow"/>
                <a:cs typeface="Arial Narrow"/>
              </a:rPr>
              <a:t>m</a:t>
            </a:r>
            <a:r>
              <a:rPr sz="1050" b="1" spc="-5" dirty="0">
                <a:solidFill>
                  <a:srgbClr val="585858"/>
                </a:solidFill>
                <a:latin typeface="Arial Narrow"/>
                <a:cs typeface="Arial Narrow"/>
              </a:rPr>
              <a:t>i</a:t>
            </a:r>
            <a:r>
              <a:rPr sz="1050" b="1" dirty="0">
                <a:solidFill>
                  <a:srgbClr val="585858"/>
                </a:solidFill>
                <a:latin typeface="Arial Narrow"/>
                <a:cs typeface="Arial Narrow"/>
              </a:rPr>
              <a:t>ss</a:t>
            </a:r>
            <a:r>
              <a:rPr sz="1050" b="1" spc="-85" dirty="0">
                <a:solidFill>
                  <a:srgbClr val="585858"/>
                </a:solidFill>
                <a:latin typeface="Arial Narrow"/>
                <a:cs typeface="Arial Narrow"/>
              </a:rPr>
              <a:t>i</a:t>
            </a:r>
            <a:r>
              <a:rPr sz="1050" b="1" spc="-50" dirty="0">
                <a:solidFill>
                  <a:srgbClr val="585858"/>
                </a:solidFill>
                <a:latin typeface="Arial Narrow"/>
                <a:cs typeface="Arial Narrow"/>
              </a:rPr>
              <a:t>o</a:t>
            </a:r>
            <a:r>
              <a:rPr sz="1050" b="1" spc="-10" dirty="0">
                <a:solidFill>
                  <a:srgbClr val="585858"/>
                </a:solidFill>
                <a:latin typeface="Arial Narrow"/>
                <a:cs typeface="Arial Narrow"/>
              </a:rPr>
              <a:t>n</a:t>
            </a:r>
            <a:endParaRPr sz="1050">
              <a:latin typeface="Arial Narrow"/>
              <a:cs typeface="Arial Narrow"/>
            </a:endParaRPr>
          </a:p>
          <a:p>
            <a:pPr marR="8255" algn="ctr">
              <a:lnSpc>
                <a:spcPts val="1230"/>
              </a:lnSpc>
            </a:pPr>
            <a:r>
              <a:rPr sz="1050" b="1" spc="-40" dirty="0">
                <a:solidFill>
                  <a:srgbClr val="585858"/>
                </a:solidFill>
                <a:latin typeface="Arial Narrow"/>
                <a:cs typeface="Arial Narrow"/>
              </a:rPr>
              <a:t>O</a:t>
            </a:r>
            <a:r>
              <a:rPr sz="1050" b="1" spc="25" dirty="0">
                <a:solidFill>
                  <a:srgbClr val="585858"/>
                </a:solidFill>
                <a:latin typeface="Arial Narrow"/>
                <a:cs typeface="Arial Narrow"/>
              </a:rPr>
              <a:t>p</a:t>
            </a:r>
            <a:r>
              <a:rPr sz="1050" b="1" spc="-5" dirty="0">
                <a:solidFill>
                  <a:srgbClr val="585858"/>
                </a:solidFill>
                <a:latin typeface="Arial Narrow"/>
                <a:cs typeface="Arial Narrow"/>
              </a:rPr>
              <a:t>e</a:t>
            </a:r>
            <a:r>
              <a:rPr sz="1050" b="1" spc="-20" dirty="0">
                <a:solidFill>
                  <a:srgbClr val="585858"/>
                </a:solidFill>
                <a:latin typeface="Arial Narrow"/>
                <a:cs typeface="Arial Narrow"/>
              </a:rPr>
              <a:t>r</a:t>
            </a:r>
            <a:r>
              <a:rPr sz="1050" b="1" spc="-5" dirty="0">
                <a:solidFill>
                  <a:srgbClr val="585858"/>
                </a:solidFill>
                <a:latin typeface="Arial Narrow"/>
                <a:cs typeface="Arial Narrow"/>
              </a:rPr>
              <a:t>a</a:t>
            </a:r>
            <a:r>
              <a:rPr sz="1050" b="1" spc="25" dirty="0">
                <a:solidFill>
                  <a:srgbClr val="585858"/>
                </a:solidFill>
                <a:latin typeface="Arial Narrow"/>
                <a:cs typeface="Arial Narrow"/>
              </a:rPr>
              <a:t>to</a:t>
            </a:r>
            <a:r>
              <a:rPr sz="1050" b="1" spc="-5" dirty="0">
                <a:solidFill>
                  <a:srgbClr val="585858"/>
                </a:solidFill>
                <a:latin typeface="Arial Narrow"/>
                <a:cs typeface="Arial Narrow"/>
              </a:rPr>
              <a:t>r</a:t>
            </a:r>
            <a:endParaRPr sz="1050">
              <a:latin typeface="Arial Narrow"/>
              <a:cs typeface="Arial Narrow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136259" y="1636403"/>
            <a:ext cx="639445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185" marR="5080" indent="-71120">
              <a:lnSpc>
                <a:spcPts val="1200"/>
              </a:lnSpc>
            </a:pPr>
            <a:r>
              <a:rPr sz="1000" b="1" spc="30" dirty="0">
                <a:solidFill>
                  <a:srgbClr val="585858"/>
                </a:solidFill>
                <a:latin typeface="Arial Narrow"/>
                <a:cs typeface="Arial Narrow"/>
              </a:rPr>
              <a:t>D</a:t>
            </a:r>
            <a:r>
              <a:rPr sz="1000" b="1" spc="5" dirty="0">
                <a:solidFill>
                  <a:srgbClr val="585858"/>
                </a:solidFill>
                <a:latin typeface="Arial Narrow"/>
                <a:cs typeface="Arial Narrow"/>
              </a:rPr>
              <a:t>i</a:t>
            </a:r>
            <a:r>
              <a:rPr sz="1000" b="1" spc="20" dirty="0">
                <a:solidFill>
                  <a:srgbClr val="585858"/>
                </a:solidFill>
                <a:latin typeface="Arial Narrow"/>
                <a:cs typeface="Arial Narrow"/>
              </a:rPr>
              <a:t>s</a:t>
            </a:r>
            <a:r>
              <a:rPr sz="1000" b="1" spc="40" dirty="0">
                <a:solidFill>
                  <a:srgbClr val="585858"/>
                </a:solidFill>
                <a:latin typeface="Arial Narrow"/>
                <a:cs typeface="Arial Narrow"/>
              </a:rPr>
              <a:t>t</a:t>
            </a:r>
            <a:r>
              <a:rPr sz="1000" b="1" spc="-10" dirty="0">
                <a:solidFill>
                  <a:srgbClr val="585858"/>
                </a:solidFill>
                <a:latin typeface="Arial Narrow"/>
                <a:cs typeface="Arial Narrow"/>
              </a:rPr>
              <a:t>r</a:t>
            </a:r>
            <a:r>
              <a:rPr sz="1000" b="1" spc="5" dirty="0">
                <a:solidFill>
                  <a:srgbClr val="585858"/>
                </a:solidFill>
                <a:latin typeface="Arial Narrow"/>
                <a:cs typeface="Arial Narrow"/>
              </a:rPr>
              <a:t>i</a:t>
            </a:r>
            <a:r>
              <a:rPr sz="1000" b="1" spc="55" dirty="0">
                <a:solidFill>
                  <a:srgbClr val="585858"/>
                </a:solidFill>
                <a:latin typeface="Arial Narrow"/>
                <a:cs typeface="Arial Narrow"/>
              </a:rPr>
              <a:t>b</a:t>
            </a:r>
            <a:r>
              <a:rPr sz="1000" b="1" spc="50" dirty="0">
                <a:solidFill>
                  <a:srgbClr val="585858"/>
                </a:solidFill>
                <a:latin typeface="Arial Narrow"/>
                <a:cs typeface="Arial Narrow"/>
              </a:rPr>
              <a:t>u</a:t>
            </a:r>
            <a:r>
              <a:rPr sz="1000" b="1" spc="-40" dirty="0">
                <a:solidFill>
                  <a:srgbClr val="585858"/>
                </a:solidFill>
                <a:latin typeface="Arial Narrow"/>
                <a:cs typeface="Arial Narrow"/>
              </a:rPr>
              <a:t>t</a:t>
            </a:r>
            <a:r>
              <a:rPr sz="1000" b="1" spc="5" dirty="0">
                <a:solidFill>
                  <a:srgbClr val="585858"/>
                </a:solidFill>
                <a:latin typeface="Arial Narrow"/>
                <a:cs typeface="Arial Narrow"/>
              </a:rPr>
              <a:t>i</a:t>
            </a:r>
            <a:r>
              <a:rPr sz="1000" b="1" spc="-20" dirty="0">
                <a:solidFill>
                  <a:srgbClr val="585858"/>
                </a:solidFill>
                <a:latin typeface="Arial Narrow"/>
                <a:cs typeface="Arial Narrow"/>
              </a:rPr>
              <a:t>o</a:t>
            </a:r>
            <a:r>
              <a:rPr sz="1000" b="1" spc="15" dirty="0">
                <a:solidFill>
                  <a:srgbClr val="585858"/>
                </a:solidFill>
                <a:latin typeface="Arial Narrow"/>
                <a:cs typeface="Arial Narrow"/>
              </a:rPr>
              <a:t>n</a:t>
            </a:r>
            <a:r>
              <a:rPr sz="1000" b="1" spc="5" dirty="0">
                <a:solidFill>
                  <a:srgbClr val="585858"/>
                </a:solidFill>
                <a:latin typeface="Arial Narrow"/>
                <a:cs typeface="Arial Narrow"/>
              </a:rPr>
              <a:t> </a:t>
            </a:r>
            <a:r>
              <a:rPr sz="1050" b="1" spc="-35" dirty="0">
                <a:solidFill>
                  <a:srgbClr val="585858"/>
                </a:solidFill>
                <a:latin typeface="Arial Narrow"/>
                <a:cs typeface="Arial Narrow"/>
              </a:rPr>
              <a:t>O</a:t>
            </a:r>
            <a:r>
              <a:rPr sz="1050" b="1" spc="25" dirty="0">
                <a:solidFill>
                  <a:srgbClr val="585858"/>
                </a:solidFill>
                <a:latin typeface="Arial Narrow"/>
                <a:cs typeface="Arial Narrow"/>
              </a:rPr>
              <a:t>p</a:t>
            </a:r>
            <a:r>
              <a:rPr sz="1050" b="1" dirty="0">
                <a:solidFill>
                  <a:srgbClr val="585858"/>
                </a:solidFill>
                <a:latin typeface="Arial Narrow"/>
                <a:cs typeface="Arial Narrow"/>
              </a:rPr>
              <a:t>e</a:t>
            </a:r>
            <a:r>
              <a:rPr sz="1050" b="1" spc="-15" dirty="0">
                <a:solidFill>
                  <a:srgbClr val="585858"/>
                </a:solidFill>
                <a:latin typeface="Arial Narrow"/>
                <a:cs typeface="Arial Narrow"/>
              </a:rPr>
              <a:t>r</a:t>
            </a:r>
            <a:r>
              <a:rPr sz="1050" b="1" dirty="0">
                <a:solidFill>
                  <a:srgbClr val="585858"/>
                </a:solidFill>
                <a:latin typeface="Arial Narrow"/>
                <a:cs typeface="Arial Narrow"/>
              </a:rPr>
              <a:t>a</a:t>
            </a:r>
            <a:r>
              <a:rPr sz="1050" b="1" spc="25" dirty="0">
                <a:solidFill>
                  <a:srgbClr val="585858"/>
                </a:solidFill>
                <a:latin typeface="Arial Narrow"/>
                <a:cs typeface="Arial Narrow"/>
              </a:rPr>
              <a:t>to</a:t>
            </a:r>
            <a:r>
              <a:rPr sz="1050" b="1" spc="-5" dirty="0">
                <a:solidFill>
                  <a:srgbClr val="585858"/>
                </a:solidFill>
                <a:latin typeface="Arial Narrow"/>
                <a:cs typeface="Arial Narrow"/>
              </a:rPr>
              <a:t>r</a:t>
            </a:r>
            <a:endParaRPr sz="1050">
              <a:latin typeface="Arial Narrow"/>
              <a:cs typeface="Arial Narrow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671691" y="1441458"/>
            <a:ext cx="710565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25" dirty="0">
                <a:solidFill>
                  <a:srgbClr val="585858"/>
                </a:solidFill>
                <a:latin typeface="Arial Narrow"/>
                <a:cs typeface="Arial Narrow"/>
              </a:rPr>
              <a:t>Lo</a:t>
            </a:r>
            <a:r>
              <a:rPr sz="1050" b="1" dirty="0">
                <a:solidFill>
                  <a:srgbClr val="585858"/>
                </a:solidFill>
                <a:latin typeface="Arial Narrow"/>
                <a:cs typeface="Arial Narrow"/>
              </a:rPr>
              <a:t>a</a:t>
            </a:r>
            <a:r>
              <a:rPr sz="1050" b="1" spc="-10" dirty="0">
                <a:solidFill>
                  <a:srgbClr val="585858"/>
                </a:solidFill>
                <a:latin typeface="Arial Narrow"/>
                <a:cs typeface="Arial Narrow"/>
              </a:rPr>
              <a:t>d</a:t>
            </a:r>
            <a:r>
              <a:rPr sz="1050" b="1" spc="-45" dirty="0">
                <a:solidFill>
                  <a:srgbClr val="585858"/>
                </a:solidFill>
                <a:latin typeface="Arial Narrow"/>
                <a:cs typeface="Arial Narrow"/>
              </a:rPr>
              <a:t> </a:t>
            </a:r>
            <a:r>
              <a:rPr sz="1050" b="1" spc="50" dirty="0">
                <a:solidFill>
                  <a:srgbClr val="585858"/>
                </a:solidFill>
                <a:latin typeface="Arial Narrow"/>
                <a:cs typeface="Arial Narrow"/>
              </a:rPr>
              <a:t>S</a:t>
            </a:r>
            <a:r>
              <a:rPr sz="1050" b="1" dirty="0">
                <a:solidFill>
                  <a:srgbClr val="585858"/>
                </a:solidFill>
                <a:latin typeface="Arial Narrow"/>
                <a:cs typeface="Arial Narrow"/>
              </a:rPr>
              <a:t>e</a:t>
            </a:r>
            <a:r>
              <a:rPr sz="1050" b="1" spc="-20" dirty="0">
                <a:solidFill>
                  <a:srgbClr val="585858"/>
                </a:solidFill>
                <a:latin typeface="Arial Narrow"/>
                <a:cs typeface="Arial Narrow"/>
              </a:rPr>
              <a:t>r</a:t>
            </a:r>
            <a:r>
              <a:rPr sz="1050" b="1" spc="-80" dirty="0">
                <a:solidFill>
                  <a:srgbClr val="585858"/>
                </a:solidFill>
                <a:latin typeface="Arial Narrow"/>
                <a:cs typeface="Arial Narrow"/>
              </a:rPr>
              <a:t>v</a:t>
            </a:r>
            <a:r>
              <a:rPr sz="1050" b="1" spc="-5" dirty="0">
                <a:solidFill>
                  <a:srgbClr val="585858"/>
                </a:solidFill>
                <a:latin typeface="Arial Narrow"/>
                <a:cs typeface="Arial Narrow"/>
              </a:rPr>
              <a:t>i</a:t>
            </a:r>
            <a:r>
              <a:rPr sz="1050" b="1" spc="-50" dirty="0">
                <a:solidFill>
                  <a:srgbClr val="585858"/>
                </a:solidFill>
                <a:latin typeface="Arial Narrow"/>
                <a:cs typeface="Arial Narrow"/>
              </a:rPr>
              <a:t>n</a:t>
            </a:r>
            <a:r>
              <a:rPr sz="1050" b="1" spc="-10" dirty="0">
                <a:solidFill>
                  <a:srgbClr val="585858"/>
                </a:solidFill>
                <a:latin typeface="Arial Narrow"/>
                <a:cs typeface="Arial Narrow"/>
              </a:rPr>
              <a:t>g</a:t>
            </a:r>
            <a:endParaRPr sz="1050">
              <a:latin typeface="Arial Narrow"/>
              <a:cs typeface="Arial Narrow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854443" y="1593472"/>
            <a:ext cx="340995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-20" dirty="0">
                <a:solidFill>
                  <a:srgbClr val="585858"/>
                </a:solidFill>
                <a:latin typeface="Arial Narrow"/>
                <a:cs typeface="Arial Narrow"/>
              </a:rPr>
              <a:t>E</a:t>
            </a:r>
            <a:r>
              <a:rPr sz="1050" b="1" spc="25" dirty="0">
                <a:solidFill>
                  <a:srgbClr val="585858"/>
                </a:solidFill>
                <a:latin typeface="Arial Narrow"/>
                <a:cs typeface="Arial Narrow"/>
              </a:rPr>
              <a:t>nt</a:t>
            </a:r>
            <a:r>
              <a:rPr sz="1050" b="1" spc="-5" dirty="0">
                <a:solidFill>
                  <a:srgbClr val="585858"/>
                </a:solidFill>
                <a:latin typeface="Arial Narrow"/>
                <a:cs typeface="Arial Narrow"/>
              </a:rPr>
              <a:t>i</a:t>
            </a:r>
            <a:r>
              <a:rPr sz="1050" b="1" spc="25" dirty="0">
                <a:solidFill>
                  <a:srgbClr val="585858"/>
                </a:solidFill>
                <a:latin typeface="Arial Narrow"/>
                <a:cs typeface="Arial Narrow"/>
              </a:rPr>
              <a:t>t</a:t>
            </a:r>
            <a:r>
              <a:rPr sz="1050" b="1" spc="-5" dirty="0">
                <a:solidFill>
                  <a:srgbClr val="585858"/>
                </a:solidFill>
                <a:latin typeface="Arial Narrow"/>
                <a:cs typeface="Arial Narrow"/>
              </a:rPr>
              <a:t>y</a:t>
            </a:r>
            <a:endParaRPr sz="1050">
              <a:latin typeface="Arial Narrow"/>
              <a:cs typeface="Arial Narrow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9238233" y="1641737"/>
            <a:ext cx="544830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>
              <a:lnSpc>
                <a:spcPts val="1230"/>
              </a:lnSpc>
            </a:pPr>
            <a:r>
              <a:rPr sz="1050" b="1" spc="75" dirty="0">
                <a:solidFill>
                  <a:srgbClr val="585858"/>
                </a:solidFill>
                <a:latin typeface="Arial Narrow"/>
                <a:cs typeface="Arial Narrow"/>
              </a:rPr>
              <a:t>I</a:t>
            </a:r>
            <a:r>
              <a:rPr sz="1050" b="1" spc="25" dirty="0">
                <a:solidFill>
                  <a:srgbClr val="585858"/>
                </a:solidFill>
                <a:latin typeface="Arial Narrow"/>
                <a:cs typeface="Arial Narrow"/>
              </a:rPr>
              <a:t>ndu</a:t>
            </a:r>
            <a:r>
              <a:rPr sz="1050" b="1" spc="-80" dirty="0">
                <a:solidFill>
                  <a:srgbClr val="585858"/>
                </a:solidFill>
                <a:latin typeface="Arial Narrow"/>
                <a:cs typeface="Arial Narrow"/>
              </a:rPr>
              <a:t>s</a:t>
            </a:r>
            <a:r>
              <a:rPr sz="1050" b="1" spc="25" dirty="0">
                <a:solidFill>
                  <a:srgbClr val="585858"/>
                </a:solidFill>
                <a:latin typeface="Arial Narrow"/>
                <a:cs typeface="Arial Narrow"/>
              </a:rPr>
              <a:t>t</a:t>
            </a:r>
            <a:r>
              <a:rPr sz="1050" b="1" spc="-20" dirty="0">
                <a:solidFill>
                  <a:srgbClr val="585858"/>
                </a:solidFill>
                <a:latin typeface="Arial Narrow"/>
                <a:cs typeface="Arial Narrow"/>
              </a:rPr>
              <a:t>r</a:t>
            </a:r>
            <a:r>
              <a:rPr sz="1050" b="1" spc="-85" dirty="0">
                <a:solidFill>
                  <a:srgbClr val="585858"/>
                </a:solidFill>
                <a:latin typeface="Arial Narrow"/>
                <a:cs typeface="Arial Narrow"/>
              </a:rPr>
              <a:t>i</a:t>
            </a:r>
            <a:r>
              <a:rPr sz="1050" b="1" dirty="0">
                <a:solidFill>
                  <a:srgbClr val="585858"/>
                </a:solidFill>
                <a:latin typeface="Arial Narrow"/>
                <a:cs typeface="Arial Narrow"/>
              </a:rPr>
              <a:t>a</a:t>
            </a:r>
            <a:r>
              <a:rPr sz="1050" b="1" spc="-5" dirty="0">
                <a:solidFill>
                  <a:srgbClr val="585858"/>
                </a:solidFill>
                <a:latin typeface="Arial Narrow"/>
                <a:cs typeface="Arial Narrow"/>
              </a:rPr>
              <a:t>l</a:t>
            </a:r>
            <a:endParaRPr sz="1050">
              <a:latin typeface="Arial Narrow"/>
              <a:cs typeface="Arial Narrow"/>
            </a:endParaRPr>
          </a:p>
          <a:p>
            <a:pPr marL="12700">
              <a:lnSpc>
                <a:spcPts val="1230"/>
              </a:lnSpc>
            </a:pPr>
            <a:r>
              <a:rPr sz="1050" b="1" spc="5" dirty="0">
                <a:solidFill>
                  <a:srgbClr val="585858"/>
                </a:solidFill>
                <a:latin typeface="Arial Narrow"/>
                <a:cs typeface="Arial Narrow"/>
              </a:rPr>
              <a:t>C</a:t>
            </a:r>
            <a:r>
              <a:rPr sz="1050" b="1" spc="25" dirty="0">
                <a:solidFill>
                  <a:srgbClr val="585858"/>
                </a:solidFill>
                <a:latin typeface="Arial Narrow"/>
                <a:cs typeface="Arial Narrow"/>
              </a:rPr>
              <a:t>u</a:t>
            </a:r>
            <a:r>
              <a:rPr sz="1050" b="1" spc="-5" dirty="0">
                <a:solidFill>
                  <a:srgbClr val="585858"/>
                </a:solidFill>
                <a:latin typeface="Arial Narrow"/>
                <a:cs typeface="Arial Narrow"/>
              </a:rPr>
              <a:t>s</a:t>
            </a:r>
            <a:r>
              <a:rPr sz="1050" b="1" spc="25" dirty="0">
                <a:solidFill>
                  <a:srgbClr val="585858"/>
                </a:solidFill>
                <a:latin typeface="Arial Narrow"/>
                <a:cs typeface="Arial Narrow"/>
              </a:rPr>
              <a:t>to</a:t>
            </a:r>
            <a:r>
              <a:rPr sz="1050" b="1" spc="-50" dirty="0">
                <a:solidFill>
                  <a:srgbClr val="585858"/>
                </a:solidFill>
                <a:latin typeface="Arial Narrow"/>
                <a:cs typeface="Arial Narrow"/>
              </a:rPr>
              <a:t>m</a:t>
            </a:r>
            <a:r>
              <a:rPr sz="1050" b="1" spc="-5" dirty="0">
                <a:solidFill>
                  <a:srgbClr val="585858"/>
                </a:solidFill>
                <a:latin typeface="Arial Narrow"/>
                <a:cs typeface="Arial Narrow"/>
              </a:rPr>
              <a:t>er</a:t>
            </a:r>
            <a:endParaRPr sz="1050">
              <a:latin typeface="Arial Narrow"/>
              <a:cs typeface="Arial Narrow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9701530" y="2621161"/>
            <a:ext cx="637540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75"/>
              </a:lnSpc>
            </a:pPr>
            <a:r>
              <a:rPr sz="1000" b="1" spc="40" dirty="0">
                <a:solidFill>
                  <a:srgbClr val="585858"/>
                </a:solidFill>
                <a:latin typeface="Arial Narrow"/>
                <a:cs typeface="Arial Narrow"/>
              </a:rPr>
              <a:t>C</a:t>
            </a:r>
            <a:r>
              <a:rPr sz="1000" b="1" spc="50" dirty="0">
                <a:solidFill>
                  <a:srgbClr val="585858"/>
                </a:solidFill>
                <a:latin typeface="Arial Narrow"/>
                <a:cs typeface="Arial Narrow"/>
              </a:rPr>
              <a:t>o</a:t>
            </a:r>
            <a:r>
              <a:rPr sz="1000" b="1" spc="-15" dirty="0">
                <a:solidFill>
                  <a:srgbClr val="585858"/>
                </a:solidFill>
                <a:latin typeface="Arial Narrow"/>
                <a:cs typeface="Arial Narrow"/>
              </a:rPr>
              <a:t>mm</a:t>
            </a:r>
            <a:r>
              <a:rPr sz="1000" b="1" spc="20" dirty="0">
                <a:solidFill>
                  <a:srgbClr val="585858"/>
                </a:solidFill>
                <a:latin typeface="Arial Narrow"/>
                <a:cs typeface="Arial Narrow"/>
              </a:rPr>
              <a:t>e</a:t>
            </a:r>
            <a:r>
              <a:rPr sz="1000" b="1" spc="-5" dirty="0">
                <a:solidFill>
                  <a:srgbClr val="585858"/>
                </a:solidFill>
                <a:latin typeface="Arial Narrow"/>
                <a:cs typeface="Arial Narrow"/>
              </a:rPr>
              <a:t>r</a:t>
            </a:r>
            <a:r>
              <a:rPr sz="1000" b="1" spc="20" dirty="0">
                <a:solidFill>
                  <a:srgbClr val="585858"/>
                </a:solidFill>
                <a:latin typeface="Arial Narrow"/>
                <a:cs typeface="Arial Narrow"/>
              </a:rPr>
              <a:t>c</a:t>
            </a:r>
            <a:r>
              <a:rPr sz="1000" b="1" spc="5" dirty="0">
                <a:solidFill>
                  <a:srgbClr val="585858"/>
                </a:solidFill>
                <a:latin typeface="Arial Narrow"/>
                <a:cs typeface="Arial Narrow"/>
              </a:rPr>
              <a:t>i</a:t>
            </a:r>
            <a:r>
              <a:rPr sz="1000" b="1" spc="-60" dirty="0">
                <a:solidFill>
                  <a:srgbClr val="585858"/>
                </a:solidFill>
                <a:latin typeface="Arial Narrow"/>
                <a:cs typeface="Arial Narrow"/>
              </a:rPr>
              <a:t>a</a:t>
            </a:r>
            <a:r>
              <a:rPr sz="1000" b="1" spc="5" dirty="0">
                <a:solidFill>
                  <a:srgbClr val="585858"/>
                </a:solidFill>
                <a:latin typeface="Arial Narrow"/>
                <a:cs typeface="Arial Narrow"/>
              </a:rPr>
              <a:t>l</a:t>
            </a:r>
            <a:endParaRPr sz="1000">
              <a:latin typeface="Arial Narrow"/>
              <a:cs typeface="Arial Narrow"/>
            </a:endParaRPr>
          </a:p>
          <a:p>
            <a:pPr marL="53340">
              <a:lnSpc>
                <a:spcPts val="1235"/>
              </a:lnSpc>
            </a:pPr>
            <a:r>
              <a:rPr sz="1050" b="1" spc="5" dirty="0">
                <a:solidFill>
                  <a:srgbClr val="585858"/>
                </a:solidFill>
                <a:latin typeface="Arial Narrow"/>
                <a:cs typeface="Arial Narrow"/>
              </a:rPr>
              <a:t>C</a:t>
            </a:r>
            <a:r>
              <a:rPr sz="1050" b="1" spc="25" dirty="0">
                <a:solidFill>
                  <a:srgbClr val="585858"/>
                </a:solidFill>
                <a:latin typeface="Arial Narrow"/>
                <a:cs typeface="Arial Narrow"/>
              </a:rPr>
              <a:t>u</a:t>
            </a:r>
            <a:r>
              <a:rPr sz="1050" b="1" spc="-5" dirty="0">
                <a:solidFill>
                  <a:srgbClr val="585858"/>
                </a:solidFill>
                <a:latin typeface="Arial Narrow"/>
                <a:cs typeface="Arial Narrow"/>
              </a:rPr>
              <a:t>s</a:t>
            </a:r>
            <a:r>
              <a:rPr sz="1050" b="1" spc="25" dirty="0">
                <a:solidFill>
                  <a:srgbClr val="585858"/>
                </a:solidFill>
                <a:latin typeface="Arial Narrow"/>
                <a:cs typeface="Arial Narrow"/>
              </a:rPr>
              <a:t>to</a:t>
            </a:r>
            <a:r>
              <a:rPr sz="1050" b="1" spc="-50" dirty="0">
                <a:solidFill>
                  <a:srgbClr val="585858"/>
                </a:solidFill>
                <a:latin typeface="Arial Narrow"/>
                <a:cs typeface="Arial Narrow"/>
              </a:rPr>
              <a:t>m</a:t>
            </a:r>
            <a:r>
              <a:rPr sz="1050" b="1" spc="-5" dirty="0">
                <a:solidFill>
                  <a:srgbClr val="585858"/>
                </a:solidFill>
                <a:latin typeface="Arial Narrow"/>
                <a:cs typeface="Arial Narrow"/>
              </a:rPr>
              <a:t>er</a:t>
            </a:r>
            <a:endParaRPr sz="1050">
              <a:latin typeface="Arial Narrow"/>
              <a:cs typeface="Arial Narrow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9337420" y="4026538"/>
            <a:ext cx="710565" cy="31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0795" algn="ctr">
              <a:lnSpc>
                <a:spcPts val="1230"/>
              </a:lnSpc>
            </a:pPr>
            <a:r>
              <a:rPr sz="1050" b="1" spc="-5" dirty="0">
                <a:solidFill>
                  <a:srgbClr val="585858"/>
                </a:solidFill>
                <a:latin typeface="Arial Narrow"/>
                <a:cs typeface="Arial Narrow"/>
              </a:rPr>
              <a:t>M</a:t>
            </a:r>
            <a:r>
              <a:rPr sz="1050" b="1" spc="25" dirty="0">
                <a:solidFill>
                  <a:srgbClr val="585858"/>
                </a:solidFill>
                <a:latin typeface="Arial Narrow"/>
                <a:cs typeface="Arial Narrow"/>
              </a:rPr>
              <a:t>u</a:t>
            </a:r>
            <a:r>
              <a:rPr sz="1050" b="1" spc="-5" dirty="0">
                <a:solidFill>
                  <a:srgbClr val="585858"/>
                </a:solidFill>
                <a:latin typeface="Arial Narrow"/>
                <a:cs typeface="Arial Narrow"/>
              </a:rPr>
              <a:t>l</a:t>
            </a:r>
            <a:r>
              <a:rPr sz="1050" b="1" spc="25" dirty="0">
                <a:solidFill>
                  <a:srgbClr val="585858"/>
                </a:solidFill>
                <a:latin typeface="Arial Narrow"/>
                <a:cs typeface="Arial Narrow"/>
              </a:rPr>
              <a:t>t</a:t>
            </a:r>
            <a:r>
              <a:rPr sz="1050" b="1" spc="-10" dirty="0">
                <a:solidFill>
                  <a:srgbClr val="585858"/>
                </a:solidFill>
                <a:latin typeface="Arial Narrow"/>
                <a:cs typeface="Arial Narrow"/>
              </a:rPr>
              <a:t>i</a:t>
            </a:r>
            <a:r>
              <a:rPr sz="1050" b="1" spc="-5" dirty="0">
                <a:solidFill>
                  <a:srgbClr val="585858"/>
                </a:solidFill>
                <a:latin typeface="Arial Narrow"/>
                <a:cs typeface="Arial Narrow"/>
              </a:rPr>
              <a:t>-</a:t>
            </a:r>
            <a:endParaRPr sz="1050">
              <a:latin typeface="Arial Narrow"/>
              <a:cs typeface="Arial Narrow"/>
            </a:endParaRPr>
          </a:p>
          <a:p>
            <a:pPr algn="ctr">
              <a:lnSpc>
                <a:spcPts val="1230"/>
              </a:lnSpc>
            </a:pPr>
            <a:r>
              <a:rPr sz="1050" b="1" spc="5" dirty="0">
                <a:solidFill>
                  <a:srgbClr val="585858"/>
                </a:solidFill>
                <a:latin typeface="Arial Narrow"/>
                <a:cs typeface="Arial Narrow"/>
              </a:rPr>
              <a:t>D</a:t>
            </a:r>
            <a:r>
              <a:rPr sz="1050" b="1" spc="-35" dirty="0">
                <a:solidFill>
                  <a:srgbClr val="585858"/>
                </a:solidFill>
                <a:latin typeface="Arial Narrow"/>
                <a:cs typeface="Arial Narrow"/>
              </a:rPr>
              <a:t>w</a:t>
            </a:r>
            <a:r>
              <a:rPr sz="1050" b="1" dirty="0">
                <a:solidFill>
                  <a:srgbClr val="585858"/>
                </a:solidFill>
                <a:latin typeface="Arial Narrow"/>
                <a:cs typeface="Arial Narrow"/>
              </a:rPr>
              <a:t>e</a:t>
            </a:r>
            <a:r>
              <a:rPr sz="1050" b="1" spc="-5" dirty="0">
                <a:solidFill>
                  <a:srgbClr val="585858"/>
                </a:solidFill>
                <a:latin typeface="Arial Narrow"/>
                <a:cs typeface="Arial Narrow"/>
              </a:rPr>
              <a:t>l</a:t>
            </a:r>
            <a:r>
              <a:rPr sz="1050" b="1" dirty="0">
                <a:solidFill>
                  <a:srgbClr val="585858"/>
                </a:solidFill>
                <a:latin typeface="Arial Narrow"/>
                <a:cs typeface="Arial Narrow"/>
              </a:rPr>
              <a:t>l</a:t>
            </a:r>
            <a:r>
              <a:rPr sz="1050" b="1" spc="-5" dirty="0">
                <a:solidFill>
                  <a:srgbClr val="585858"/>
                </a:solidFill>
                <a:latin typeface="Arial Narrow"/>
                <a:cs typeface="Arial Narrow"/>
              </a:rPr>
              <a:t>i</a:t>
            </a:r>
            <a:r>
              <a:rPr sz="1050" b="1" spc="25" dirty="0">
                <a:solidFill>
                  <a:srgbClr val="585858"/>
                </a:solidFill>
                <a:latin typeface="Arial Narrow"/>
                <a:cs typeface="Arial Narrow"/>
              </a:rPr>
              <a:t>n</a:t>
            </a:r>
            <a:r>
              <a:rPr sz="1050" b="1" spc="-10" dirty="0">
                <a:solidFill>
                  <a:srgbClr val="585858"/>
                </a:solidFill>
                <a:latin typeface="Arial Narrow"/>
                <a:cs typeface="Arial Narrow"/>
              </a:rPr>
              <a:t>g</a:t>
            </a:r>
            <a:r>
              <a:rPr sz="1050" b="1" spc="-45" dirty="0">
                <a:solidFill>
                  <a:srgbClr val="585858"/>
                </a:solidFill>
                <a:latin typeface="Arial Narrow"/>
                <a:cs typeface="Arial Narrow"/>
              </a:rPr>
              <a:t> </a:t>
            </a:r>
            <a:r>
              <a:rPr sz="1050" b="1" spc="5" dirty="0">
                <a:solidFill>
                  <a:srgbClr val="585858"/>
                </a:solidFill>
                <a:latin typeface="Arial Narrow"/>
                <a:cs typeface="Arial Narrow"/>
              </a:rPr>
              <a:t>U</a:t>
            </a:r>
            <a:r>
              <a:rPr sz="1050" b="1" spc="-55" dirty="0">
                <a:solidFill>
                  <a:srgbClr val="585858"/>
                </a:solidFill>
                <a:latin typeface="Arial Narrow"/>
                <a:cs typeface="Arial Narrow"/>
              </a:rPr>
              <a:t>n</a:t>
            </a:r>
            <a:r>
              <a:rPr sz="1050" b="1" spc="-5" dirty="0">
                <a:solidFill>
                  <a:srgbClr val="585858"/>
                </a:solidFill>
                <a:latin typeface="Arial Narrow"/>
                <a:cs typeface="Arial Narrow"/>
              </a:rPr>
              <a:t>it</a:t>
            </a:r>
            <a:endParaRPr sz="1050">
              <a:latin typeface="Arial Narrow"/>
              <a:cs typeface="Arial Narrow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7586344" y="4478277"/>
            <a:ext cx="607060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5" dirty="0">
                <a:solidFill>
                  <a:srgbClr val="585858"/>
                </a:solidFill>
                <a:latin typeface="Arial Narrow"/>
                <a:cs typeface="Arial Narrow"/>
              </a:rPr>
              <a:t>R</a:t>
            </a:r>
            <a:r>
              <a:rPr sz="1050" b="1" dirty="0">
                <a:solidFill>
                  <a:srgbClr val="585858"/>
                </a:solidFill>
                <a:latin typeface="Arial Narrow"/>
                <a:cs typeface="Arial Narrow"/>
              </a:rPr>
              <a:t>es</a:t>
            </a:r>
            <a:r>
              <a:rPr sz="1050" b="1" spc="-5" dirty="0">
                <a:solidFill>
                  <a:srgbClr val="585858"/>
                </a:solidFill>
                <a:latin typeface="Arial Narrow"/>
                <a:cs typeface="Arial Narrow"/>
              </a:rPr>
              <a:t>i</a:t>
            </a:r>
            <a:r>
              <a:rPr sz="1050" b="1" spc="25" dirty="0">
                <a:solidFill>
                  <a:srgbClr val="585858"/>
                </a:solidFill>
                <a:latin typeface="Arial Narrow"/>
                <a:cs typeface="Arial Narrow"/>
              </a:rPr>
              <a:t>d</a:t>
            </a:r>
            <a:r>
              <a:rPr sz="1050" b="1" dirty="0">
                <a:solidFill>
                  <a:srgbClr val="585858"/>
                </a:solidFill>
                <a:latin typeface="Arial Narrow"/>
                <a:cs typeface="Arial Narrow"/>
              </a:rPr>
              <a:t>e</a:t>
            </a:r>
            <a:r>
              <a:rPr sz="1050" b="1" spc="25" dirty="0">
                <a:solidFill>
                  <a:srgbClr val="585858"/>
                </a:solidFill>
                <a:latin typeface="Arial Narrow"/>
                <a:cs typeface="Arial Narrow"/>
              </a:rPr>
              <a:t>n</a:t>
            </a:r>
            <a:r>
              <a:rPr sz="1050" b="1" spc="-50" dirty="0">
                <a:solidFill>
                  <a:srgbClr val="585858"/>
                </a:solidFill>
                <a:latin typeface="Arial Narrow"/>
                <a:cs typeface="Arial Narrow"/>
              </a:rPr>
              <a:t>t</a:t>
            </a:r>
            <a:r>
              <a:rPr sz="1050" b="1" spc="-5" dirty="0">
                <a:solidFill>
                  <a:srgbClr val="585858"/>
                </a:solidFill>
                <a:latin typeface="Arial Narrow"/>
                <a:cs typeface="Arial Narrow"/>
              </a:rPr>
              <a:t>i</a:t>
            </a:r>
            <a:r>
              <a:rPr sz="1050" b="1" spc="-80" dirty="0">
                <a:solidFill>
                  <a:srgbClr val="585858"/>
                </a:solidFill>
                <a:latin typeface="Arial Narrow"/>
                <a:cs typeface="Arial Narrow"/>
              </a:rPr>
              <a:t>a</a:t>
            </a:r>
            <a:r>
              <a:rPr sz="1050" b="1" spc="-5" dirty="0">
                <a:solidFill>
                  <a:srgbClr val="585858"/>
                </a:solidFill>
                <a:latin typeface="Arial Narrow"/>
                <a:cs typeface="Arial Narrow"/>
              </a:rPr>
              <a:t>l</a:t>
            </a:r>
            <a:endParaRPr sz="1050">
              <a:latin typeface="Arial Narrow"/>
              <a:cs typeface="Arial Narrow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7617206" y="4631317"/>
            <a:ext cx="544195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30" dirty="0">
                <a:solidFill>
                  <a:srgbClr val="585858"/>
                </a:solidFill>
                <a:latin typeface="Arial Narrow"/>
                <a:cs typeface="Arial Narrow"/>
              </a:rPr>
              <a:t>C</a:t>
            </a:r>
            <a:r>
              <a:rPr sz="1000" b="1" spc="50" dirty="0">
                <a:solidFill>
                  <a:srgbClr val="585858"/>
                </a:solidFill>
                <a:latin typeface="Arial Narrow"/>
                <a:cs typeface="Arial Narrow"/>
              </a:rPr>
              <a:t>u</a:t>
            </a:r>
            <a:r>
              <a:rPr sz="1000" b="1" spc="20" dirty="0">
                <a:solidFill>
                  <a:srgbClr val="585858"/>
                </a:solidFill>
                <a:latin typeface="Arial Narrow"/>
                <a:cs typeface="Arial Narrow"/>
              </a:rPr>
              <a:t>s</a:t>
            </a:r>
            <a:r>
              <a:rPr sz="1000" b="1" spc="45" dirty="0">
                <a:solidFill>
                  <a:srgbClr val="585858"/>
                </a:solidFill>
                <a:latin typeface="Arial Narrow"/>
                <a:cs typeface="Arial Narrow"/>
              </a:rPr>
              <a:t>to</a:t>
            </a:r>
            <a:r>
              <a:rPr sz="1000" b="1" spc="-15" dirty="0">
                <a:solidFill>
                  <a:srgbClr val="585858"/>
                </a:solidFill>
                <a:latin typeface="Arial Narrow"/>
                <a:cs typeface="Arial Narrow"/>
              </a:rPr>
              <a:t>m</a:t>
            </a:r>
            <a:r>
              <a:rPr sz="1000" b="1" spc="20" dirty="0">
                <a:solidFill>
                  <a:srgbClr val="585858"/>
                </a:solidFill>
                <a:latin typeface="Arial Narrow"/>
                <a:cs typeface="Arial Narrow"/>
              </a:rPr>
              <a:t>e</a:t>
            </a:r>
            <a:r>
              <a:rPr sz="1000" b="1" spc="5" dirty="0">
                <a:solidFill>
                  <a:srgbClr val="585858"/>
                </a:solidFill>
                <a:latin typeface="Arial Narrow"/>
                <a:cs typeface="Arial Narrow"/>
              </a:rPr>
              <a:t>r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6182995" y="4953008"/>
            <a:ext cx="1141095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30" dirty="0">
                <a:solidFill>
                  <a:srgbClr val="585858"/>
                </a:solidFill>
                <a:latin typeface="Arial Narrow"/>
                <a:cs typeface="Arial Narrow"/>
              </a:rPr>
              <a:t>M</a:t>
            </a:r>
            <a:r>
              <a:rPr sz="1000" b="1" spc="5" dirty="0">
                <a:solidFill>
                  <a:srgbClr val="585858"/>
                </a:solidFill>
                <a:latin typeface="Arial Narrow"/>
                <a:cs typeface="Arial Narrow"/>
              </a:rPr>
              <a:t>i</a:t>
            </a:r>
            <a:r>
              <a:rPr sz="1000" b="1" spc="20" dirty="0">
                <a:solidFill>
                  <a:srgbClr val="585858"/>
                </a:solidFill>
                <a:latin typeface="Arial Narrow"/>
                <a:cs typeface="Arial Narrow"/>
              </a:rPr>
              <a:t>c</a:t>
            </a:r>
            <a:r>
              <a:rPr sz="1000" b="1" spc="-10" dirty="0">
                <a:solidFill>
                  <a:srgbClr val="585858"/>
                </a:solidFill>
                <a:latin typeface="Arial Narrow"/>
                <a:cs typeface="Arial Narrow"/>
              </a:rPr>
              <a:t>r</a:t>
            </a:r>
            <a:r>
              <a:rPr sz="1000" b="1" spc="50" dirty="0">
                <a:solidFill>
                  <a:srgbClr val="585858"/>
                </a:solidFill>
                <a:latin typeface="Arial Narrow"/>
                <a:cs typeface="Arial Narrow"/>
              </a:rPr>
              <a:t>og</a:t>
            </a:r>
            <a:r>
              <a:rPr sz="1000" b="1" spc="-10" dirty="0">
                <a:solidFill>
                  <a:srgbClr val="585858"/>
                </a:solidFill>
                <a:latin typeface="Arial Narrow"/>
                <a:cs typeface="Arial Narrow"/>
              </a:rPr>
              <a:t>r</a:t>
            </a:r>
            <a:r>
              <a:rPr sz="1000" b="1" spc="5" dirty="0">
                <a:solidFill>
                  <a:srgbClr val="585858"/>
                </a:solidFill>
                <a:latin typeface="Arial Narrow"/>
                <a:cs typeface="Arial Narrow"/>
              </a:rPr>
              <a:t>i</a:t>
            </a:r>
            <a:r>
              <a:rPr sz="1000" b="1" spc="55" dirty="0">
                <a:solidFill>
                  <a:srgbClr val="585858"/>
                </a:solidFill>
                <a:latin typeface="Arial Narrow"/>
                <a:cs typeface="Arial Narrow"/>
              </a:rPr>
              <a:t>d</a:t>
            </a:r>
            <a:r>
              <a:rPr sz="1000" b="1" spc="-75" dirty="0">
                <a:solidFill>
                  <a:srgbClr val="585858"/>
                </a:solidFill>
                <a:latin typeface="Arial Narrow"/>
                <a:cs typeface="Arial Narrow"/>
              </a:rPr>
              <a:t>/</a:t>
            </a:r>
            <a:r>
              <a:rPr sz="1000" b="1" spc="5" dirty="0">
                <a:solidFill>
                  <a:srgbClr val="585858"/>
                </a:solidFill>
                <a:latin typeface="Arial Narrow"/>
                <a:cs typeface="Arial Narrow"/>
              </a:rPr>
              <a:t>S</a:t>
            </a:r>
            <a:r>
              <a:rPr sz="1000" b="1" spc="50" dirty="0">
                <a:solidFill>
                  <a:srgbClr val="585858"/>
                </a:solidFill>
                <a:latin typeface="Arial Narrow"/>
                <a:cs typeface="Arial Narrow"/>
              </a:rPr>
              <a:t>u</a:t>
            </a:r>
            <a:r>
              <a:rPr sz="1000" b="1" spc="-60" dirty="0">
                <a:solidFill>
                  <a:srgbClr val="585858"/>
                </a:solidFill>
                <a:latin typeface="Arial Narrow"/>
                <a:cs typeface="Arial Narrow"/>
              </a:rPr>
              <a:t>s</a:t>
            </a:r>
            <a:r>
              <a:rPr sz="1000" b="1" spc="40" dirty="0">
                <a:solidFill>
                  <a:srgbClr val="585858"/>
                </a:solidFill>
                <a:latin typeface="Arial Narrow"/>
                <a:cs typeface="Arial Narrow"/>
              </a:rPr>
              <a:t>t</a:t>
            </a:r>
            <a:r>
              <a:rPr sz="1000" b="1" spc="-60" dirty="0">
                <a:solidFill>
                  <a:srgbClr val="585858"/>
                </a:solidFill>
                <a:latin typeface="Arial Narrow"/>
                <a:cs typeface="Arial Narrow"/>
              </a:rPr>
              <a:t>a</a:t>
            </a:r>
            <a:r>
              <a:rPr sz="1000" b="1" spc="5" dirty="0">
                <a:solidFill>
                  <a:srgbClr val="585858"/>
                </a:solidFill>
                <a:latin typeface="Arial Narrow"/>
                <a:cs typeface="Arial Narrow"/>
              </a:rPr>
              <a:t>i</a:t>
            </a:r>
            <a:r>
              <a:rPr sz="1000" b="1" spc="-20" dirty="0">
                <a:solidFill>
                  <a:srgbClr val="585858"/>
                </a:solidFill>
                <a:latin typeface="Arial Narrow"/>
                <a:cs typeface="Arial Narrow"/>
              </a:rPr>
              <a:t>n</a:t>
            </a:r>
            <a:r>
              <a:rPr sz="1000" b="1" spc="20" dirty="0">
                <a:solidFill>
                  <a:srgbClr val="585858"/>
                </a:solidFill>
                <a:latin typeface="Arial Narrow"/>
                <a:cs typeface="Arial Narrow"/>
              </a:rPr>
              <a:t>a</a:t>
            </a:r>
            <a:r>
              <a:rPr sz="1000" b="1" spc="-30" dirty="0">
                <a:solidFill>
                  <a:srgbClr val="585858"/>
                </a:solidFill>
                <a:latin typeface="Arial Narrow"/>
                <a:cs typeface="Arial Narrow"/>
              </a:rPr>
              <a:t>b</a:t>
            </a:r>
            <a:r>
              <a:rPr sz="1000" b="1" spc="10" dirty="0">
                <a:solidFill>
                  <a:srgbClr val="585858"/>
                </a:solidFill>
                <a:latin typeface="Arial Narrow"/>
                <a:cs typeface="Arial Narrow"/>
              </a:rPr>
              <a:t>le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396354" y="5105149"/>
            <a:ext cx="718820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5" dirty="0">
                <a:solidFill>
                  <a:srgbClr val="585858"/>
                </a:solidFill>
                <a:latin typeface="Arial Narrow"/>
                <a:cs typeface="Arial Narrow"/>
              </a:rPr>
              <a:t>C</a:t>
            </a:r>
            <a:r>
              <a:rPr sz="1050" b="1" spc="25" dirty="0">
                <a:solidFill>
                  <a:srgbClr val="585858"/>
                </a:solidFill>
                <a:latin typeface="Arial Narrow"/>
                <a:cs typeface="Arial Narrow"/>
              </a:rPr>
              <a:t>o</a:t>
            </a:r>
            <a:r>
              <a:rPr sz="1050" b="1" spc="-50" dirty="0">
                <a:solidFill>
                  <a:srgbClr val="585858"/>
                </a:solidFill>
                <a:latin typeface="Arial Narrow"/>
                <a:cs typeface="Arial Narrow"/>
              </a:rPr>
              <a:t>mm</a:t>
            </a:r>
            <a:r>
              <a:rPr sz="1050" b="1" spc="25" dirty="0">
                <a:solidFill>
                  <a:srgbClr val="585858"/>
                </a:solidFill>
                <a:latin typeface="Arial Narrow"/>
                <a:cs typeface="Arial Narrow"/>
              </a:rPr>
              <a:t>un</a:t>
            </a:r>
            <a:r>
              <a:rPr sz="1050" b="1" spc="-5" dirty="0">
                <a:solidFill>
                  <a:srgbClr val="585858"/>
                </a:solidFill>
                <a:latin typeface="Arial Narrow"/>
                <a:cs typeface="Arial Narrow"/>
              </a:rPr>
              <a:t>i</a:t>
            </a:r>
            <a:r>
              <a:rPr sz="1050" b="1" spc="-50" dirty="0">
                <a:solidFill>
                  <a:srgbClr val="585858"/>
                </a:solidFill>
                <a:latin typeface="Arial Narrow"/>
                <a:cs typeface="Arial Narrow"/>
              </a:rPr>
              <a:t>t</a:t>
            </a:r>
            <a:r>
              <a:rPr sz="1050" b="1" spc="-5" dirty="0">
                <a:solidFill>
                  <a:srgbClr val="585858"/>
                </a:solidFill>
                <a:latin typeface="Arial Narrow"/>
                <a:cs typeface="Arial Narrow"/>
              </a:rPr>
              <a:t>i</a:t>
            </a:r>
            <a:r>
              <a:rPr sz="1050" b="1" dirty="0">
                <a:solidFill>
                  <a:srgbClr val="585858"/>
                </a:solidFill>
                <a:latin typeface="Arial Narrow"/>
                <a:cs typeface="Arial Narrow"/>
              </a:rPr>
              <a:t>e</a:t>
            </a:r>
            <a:r>
              <a:rPr sz="1050" b="1" spc="-5" dirty="0">
                <a:solidFill>
                  <a:srgbClr val="585858"/>
                </a:solidFill>
                <a:latin typeface="Arial Narrow"/>
                <a:cs typeface="Arial Narrow"/>
              </a:rPr>
              <a:t>s</a:t>
            </a:r>
            <a:endParaRPr sz="1050">
              <a:latin typeface="Arial Narrow"/>
              <a:cs typeface="Arial Narrow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276090" y="4897001"/>
            <a:ext cx="958850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-35" dirty="0">
                <a:solidFill>
                  <a:srgbClr val="585858"/>
                </a:solidFill>
                <a:latin typeface="Arial Narrow"/>
                <a:cs typeface="Arial Narrow"/>
              </a:rPr>
              <a:t>O</a:t>
            </a:r>
            <a:r>
              <a:rPr sz="1050" b="1" spc="25" dirty="0">
                <a:solidFill>
                  <a:srgbClr val="585858"/>
                </a:solidFill>
                <a:latin typeface="Arial Narrow"/>
                <a:cs typeface="Arial Narrow"/>
              </a:rPr>
              <a:t>th</a:t>
            </a:r>
            <a:r>
              <a:rPr sz="1050" b="1" dirty="0">
                <a:solidFill>
                  <a:srgbClr val="585858"/>
                </a:solidFill>
                <a:latin typeface="Arial Narrow"/>
                <a:cs typeface="Arial Narrow"/>
              </a:rPr>
              <a:t>e</a:t>
            </a:r>
            <a:r>
              <a:rPr sz="1050" b="1" spc="-5" dirty="0">
                <a:solidFill>
                  <a:srgbClr val="585858"/>
                </a:solidFill>
                <a:latin typeface="Arial Narrow"/>
                <a:cs typeface="Arial Narrow"/>
              </a:rPr>
              <a:t>r</a:t>
            </a:r>
            <a:r>
              <a:rPr sz="1050" b="1" spc="-95" dirty="0">
                <a:solidFill>
                  <a:srgbClr val="585858"/>
                </a:solidFill>
                <a:latin typeface="Arial Narrow"/>
                <a:cs typeface="Arial Narrow"/>
              </a:rPr>
              <a:t> </a:t>
            </a:r>
            <a:r>
              <a:rPr sz="1050" b="1" spc="50" dirty="0">
                <a:solidFill>
                  <a:srgbClr val="585858"/>
                </a:solidFill>
                <a:latin typeface="Arial Narrow"/>
                <a:cs typeface="Arial Narrow"/>
              </a:rPr>
              <a:t>S</a:t>
            </a:r>
            <a:r>
              <a:rPr sz="1050" b="1" spc="25" dirty="0">
                <a:solidFill>
                  <a:srgbClr val="585858"/>
                </a:solidFill>
                <a:latin typeface="Arial Narrow"/>
                <a:cs typeface="Arial Narrow"/>
              </a:rPr>
              <a:t>ub</a:t>
            </a:r>
            <a:r>
              <a:rPr sz="1050" b="1" spc="-80" dirty="0">
                <a:solidFill>
                  <a:srgbClr val="585858"/>
                </a:solidFill>
                <a:latin typeface="Arial Narrow"/>
                <a:cs typeface="Arial Narrow"/>
              </a:rPr>
              <a:t>s</a:t>
            </a:r>
            <a:r>
              <a:rPr sz="1050" b="1" spc="25" dirty="0">
                <a:solidFill>
                  <a:srgbClr val="585858"/>
                </a:solidFill>
                <a:latin typeface="Arial Narrow"/>
                <a:cs typeface="Arial Narrow"/>
              </a:rPr>
              <a:t>t</a:t>
            </a:r>
            <a:r>
              <a:rPr sz="1050" b="1" spc="-80" dirty="0">
                <a:solidFill>
                  <a:srgbClr val="585858"/>
                </a:solidFill>
                <a:latin typeface="Arial Narrow"/>
                <a:cs typeface="Arial Narrow"/>
              </a:rPr>
              <a:t>a</a:t>
            </a:r>
            <a:r>
              <a:rPr sz="1050" b="1" spc="25" dirty="0">
                <a:solidFill>
                  <a:srgbClr val="585858"/>
                </a:solidFill>
                <a:latin typeface="Arial Narrow"/>
                <a:cs typeface="Arial Narrow"/>
              </a:rPr>
              <a:t>t</a:t>
            </a:r>
            <a:r>
              <a:rPr sz="1050" b="1" spc="-85" dirty="0">
                <a:solidFill>
                  <a:srgbClr val="585858"/>
                </a:solidFill>
                <a:latin typeface="Arial Narrow"/>
                <a:cs typeface="Arial Narrow"/>
              </a:rPr>
              <a:t>i</a:t>
            </a:r>
            <a:r>
              <a:rPr sz="1050" b="1" spc="25" dirty="0">
                <a:solidFill>
                  <a:srgbClr val="585858"/>
                </a:solidFill>
                <a:latin typeface="Arial Narrow"/>
                <a:cs typeface="Arial Narrow"/>
              </a:rPr>
              <a:t>o</a:t>
            </a:r>
            <a:r>
              <a:rPr sz="1050" b="1" spc="-55" dirty="0">
                <a:solidFill>
                  <a:srgbClr val="585858"/>
                </a:solidFill>
                <a:latin typeface="Arial Narrow"/>
                <a:cs typeface="Arial Narrow"/>
              </a:rPr>
              <a:t>n</a:t>
            </a:r>
            <a:r>
              <a:rPr sz="1050" b="1" spc="-5" dirty="0">
                <a:solidFill>
                  <a:srgbClr val="585858"/>
                </a:solidFill>
                <a:latin typeface="Arial Narrow"/>
                <a:cs typeface="Arial Narrow"/>
              </a:rPr>
              <a:t>s</a:t>
            </a:r>
            <a:endParaRPr sz="1050">
              <a:latin typeface="Arial Narrow"/>
              <a:cs typeface="Arial Narrow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020439" y="3491111"/>
            <a:ext cx="598805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75" dirty="0">
                <a:solidFill>
                  <a:srgbClr val="585858"/>
                </a:solidFill>
                <a:latin typeface="Arial Narrow"/>
                <a:cs typeface="Arial Narrow"/>
              </a:rPr>
              <a:t>S</a:t>
            </a:r>
            <a:r>
              <a:rPr sz="1000" b="1" spc="50" dirty="0">
                <a:solidFill>
                  <a:srgbClr val="585858"/>
                </a:solidFill>
                <a:latin typeface="Arial Narrow"/>
                <a:cs typeface="Arial Narrow"/>
              </a:rPr>
              <a:t>ub</a:t>
            </a:r>
            <a:r>
              <a:rPr sz="1000" b="1" spc="20" dirty="0">
                <a:solidFill>
                  <a:srgbClr val="585858"/>
                </a:solidFill>
                <a:latin typeface="Arial Narrow"/>
                <a:cs typeface="Arial Narrow"/>
              </a:rPr>
              <a:t>s</a:t>
            </a:r>
            <a:r>
              <a:rPr sz="1000" b="1" spc="-40" dirty="0">
                <a:solidFill>
                  <a:srgbClr val="585858"/>
                </a:solidFill>
                <a:latin typeface="Arial Narrow"/>
                <a:cs typeface="Arial Narrow"/>
              </a:rPr>
              <a:t>t</a:t>
            </a:r>
            <a:r>
              <a:rPr sz="1000" b="1" spc="20" dirty="0">
                <a:solidFill>
                  <a:srgbClr val="585858"/>
                </a:solidFill>
                <a:latin typeface="Arial Narrow"/>
                <a:cs typeface="Arial Narrow"/>
              </a:rPr>
              <a:t>a</a:t>
            </a:r>
            <a:r>
              <a:rPr sz="1000" b="1" spc="-40" dirty="0">
                <a:solidFill>
                  <a:srgbClr val="585858"/>
                </a:solidFill>
                <a:latin typeface="Arial Narrow"/>
                <a:cs typeface="Arial Narrow"/>
              </a:rPr>
              <a:t>t</a:t>
            </a:r>
            <a:r>
              <a:rPr sz="1000" b="1" spc="5" dirty="0">
                <a:solidFill>
                  <a:srgbClr val="585858"/>
                </a:solidFill>
                <a:latin typeface="Arial Narrow"/>
                <a:cs typeface="Arial Narrow"/>
              </a:rPr>
              <a:t>i</a:t>
            </a:r>
            <a:r>
              <a:rPr sz="1000" b="1" spc="55" dirty="0">
                <a:solidFill>
                  <a:srgbClr val="585858"/>
                </a:solidFill>
                <a:latin typeface="Arial Narrow"/>
                <a:cs typeface="Arial Narrow"/>
              </a:rPr>
              <a:t>o</a:t>
            </a:r>
            <a:r>
              <a:rPr sz="1000" b="1" spc="15" dirty="0">
                <a:solidFill>
                  <a:srgbClr val="585858"/>
                </a:solidFill>
                <a:latin typeface="Arial Narrow"/>
                <a:cs typeface="Arial Narrow"/>
              </a:rPr>
              <a:t>n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955800" y="3370842"/>
            <a:ext cx="400685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5" dirty="0">
                <a:solidFill>
                  <a:srgbClr val="585858"/>
                </a:solidFill>
                <a:latin typeface="Arial Narrow"/>
                <a:cs typeface="Arial Narrow"/>
              </a:rPr>
              <a:t>E</a:t>
            </a:r>
            <a:r>
              <a:rPr sz="1000" b="1" spc="50" dirty="0">
                <a:solidFill>
                  <a:srgbClr val="585858"/>
                </a:solidFill>
                <a:latin typeface="Arial Narrow"/>
                <a:cs typeface="Arial Narrow"/>
              </a:rPr>
              <a:t>n</a:t>
            </a:r>
            <a:r>
              <a:rPr sz="1000" b="1" spc="20" dirty="0">
                <a:solidFill>
                  <a:srgbClr val="585858"/>
                </a:solidFill>
                <a:latin typeface="Arial Narrow"/>
                <a:cs typeface="Arial Narrow"/>
              </a:rPr>
              <a:t>e</a:t>
            </a:r>
            <a:r>
              <a:rPr sz="1000" b="1" spc="-10" dirty="0">
                <a:solidFill>
                  <a:srgbClr val="585858"/>
                </a:solidFill>
                <a:latin typeface="Arial Narrow"/>
                <a:cs typeface="Arial Narrow"/>
              </a:rPr>
              <a:t>r</a:t>
            </a:r>
            <a:r>
              <a:rPr sz="1000" b="1" spc="50" dirty="0">
                <a:solidFill>
                  <a:srgbClr val="585858"/>
                </a:solidFill>
                <a:latin typeface="Arial Narrow"/>
                <a:cs typeface="Arial Narrow"/>
              </a:rPr>
              <a:t>g</a:t>
            </a:r>
            <a:r>
              <a:rPr sz="1000" b="1" spc="15" dirty="0">
                <a:solidFill>
                  <a:srgbClr val="585858"/>
                </a:solidFill>
                <a:latin typeface="Arial Narrow"/>
                <a:cs typeface="Arial Narrow"/>
              </a:rPr>
              <a:t>y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935479" y="3522983"/>
            <a:ext cx="441325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50" dirty="0">
                <a:solidFill>
                  <a:srgbClr val="585858"/>
                </a:solidFill>
                <a:latin typeface="Arial Narrow"/>
                <a:cs typeface="Arial Narrow"/>
              </a:rPr>
              <a:t>S</a:t>
            </a:r>
            <a:r>
              <a:rPr sz="1050" b="1" spc="25" dirty="0">
                <a:solidFill>
                  <a:srgbClr val="585858"/>
                </a:solidFill>
                <a:latin typeface="Arial Narrow"/>
                <a:cs typeface="Arial Narrow"/>
              </a:rPr>
              <a:t>to</a:t>
            </a:r>
            <a:r>
              <a:rPr sz="1050" b="1" spc="-20" dirty="0">
                <a:solidFill>
                  <a:srgbClr val="585858"/>
                </a:solidFill>
                <a:latin typeface="Arial Narrow"/>
                <a:cs typeface="Arial Narrow"/>
              </a:rPr>
              <a:t>r</a:t>
            </a:r>
            <a:r>
              <a:rPr sz="1050" b="1" spc="-5" dirty="0">
                <a:solidFill>
                  <a:srgbClr val="585858"/>
                </a:solidFill>
                <a:latin typeface="Arial Narrow"/>
                <a:cs typeface="Arial Narrow"/>
              </a:rPr>
              <a:t>a</a:t>
            </a:r>
            <a:r>
              <a:rPr sz="1050" b="1" spc="-55" dirty="0">
                <a:solidFill>
                  <a:srgbClr val="585858"/>
                </a:solidFill>
                <a:latin typeface="Arial Narrow"/>
                <a:cs typeface="Arial Narrow"/>
              </a:rPr>
              <a:t>g</a:t>
            </a:r>
            <a:r>
              <a:rPr sz="1050" b="1" spc="-5" dirty="0">
                <a:solidFill>
                  <a:srgbClr val="585858"/>
                </a:solidFill>
                <a:latin typeface="Arial Narrow"/>
                <a:cs typeface="Arial Narrow"/>
              </a:rPr>
              <a:t>e</a:t>
            </a:r>
            <a:endParaRPr sz="1050">
              <a:latin typeface="Arial Narrow"/>
              <a:cs typeface="Arial Narrow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6104890" y="2464184"/>
            <a:ext cx="609600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5" dirty="0">
                <a:solidFill>
                  <a:srgbClr val="585858"/>
                </a:solidFill>
                <a:latin typeface="Arial Narrow"/>
                <a:cs typeface="Arial Narrow"/>
              </a:rPr>
              <a:t>D</a:t>
            </a:r>
            <a:r>
              <a:rPr sz="1050" b="1" spc="-5" dirty="0">
                <a:solidFill>
                  <a:srgbClr val="585858"/>
                </a:solidFill>
                <a:latin typeface="Arial Narrow"/>
                <a:cs typeface="Arial Narrow"/>
              </a:rPr>
              <a:t>i</a:t>
            </a:r>
            <a:r>
              <a:rPr sz="1050" b="1" dirty="0">
                <a:solidFill>
                  <a:srgbClr val="585858"/>
                </a:solidFill>
                <a:latin typeface="Arial Narrow"/>
                <a:cs typeface="Arial Narrow"/>
              </a:rPr>
              <a:t>s</a:t>
            </a:r>
            <a:r>
              <a:rPr sz="1050" b="1" spc="25" dirty="0">
                <a:solidFill>
                  <a:srgbClr val="585858"/>
                </a:solidFill>
                <a:latin typeface="Arial Narrow"/>
                <a:cs typeface="Arial Narrow"/>
              </a:rPr>
              <a:t>t</a:t>
            </a:r>
            <a:r>
              <a:rPr sz="1050" b="1" spc="-20" dirty="0">
                <a:solidFill>
                  <a:srgbClr val="585858"/>
                </a:solidFill>
                <a:latin typeface="Arial Narrow"/>
                <a:cs typeface="Arial Narrow"/>
              </a:rPr>
              <a:t>r</a:t>
            </a:r>
            <a:r>
              <a:rPr sz="1050" b="1" spc="-5" dirty="0">
                <a:solidFill>
                  <a:srgbClr val="585858"/>
                </a:solidFill>
                <a:latin typeface="Arial Narrow"/>
                <a:cs typeface="Arial Narrow"/>
              </a:rPr>
              <a:t>i</a:t>
            </a:r>
            <a:r>
              <a:rPr sz="1050" b="1" spc="25" dirty="0">
                <a:solidFill>
                  <a:srgbClr val="585858"/>
                </a:solidFill>
                <a:latin typeface="Arial Narrow"/>
                <a:cs typeface="Arial Narrow"/>
              </a:rPr>
              <a:t>bu</a:t>
            </a:r>
            <a:r>
              <a:rPr sz="1050" b="1" spc="-50" dirty="0">
                <a:solidFill>
                  <a:srgbClr val="585858"/>
                </a:solidFill>
                <a:latin typeface="Arial Narrow"/>
                <a:cs typeface="Arial Narrow"/>
              </a:rPr>
              <a:t>t</a:t>
            </a:r>
            <a:r>
              <a:rPr sz="1050" b="1" spc="-5" dirty="0">
                <a:solidFill>
                  <a:srgbClr val="585858"/>
                </a:solidFill>
                <a:latin typeface="Arial Narrow"/>
                <a:cs typeface="Arial Narrow"/>
              </a:rPr>
              <a:t>ed</a:t>
            </a:r>
            <a:endParaRPr sz="1050">
              <a:latin typeface="Arial Narrow"/>
              <a:cs typeface="Arial Narrow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6115050" y="2616838"/>
            <a:ext cx="582930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5" dirty="0">
                <a:solidFill>
                  <a:srgbClr val="585858"/>
                </a:solidFill>
                <a:latin typeface="Arial Narrow"/>
                <a:cs typeface="Arial Narrow"/>
              </a:rPr>
              <a:t>R</a:t>
            </a:r>
            <a:r>
              <a:rPr sz="1050" b="1" spc="-5" dirty="0">
                <a:solidFill>
                  <a:srgbClr val="585858"/>
                </a:solidFill>
                <a:latin typeface="Arial Narrow"/>
                <a:cs typeface="Arial Narrow"/>
              </a:rPr>
              <a:t>es</a:t>
            </a:r>
            <a:r>
              <a:rPr sz="1050" b="1" spc="25" dirty="0">
                <a:solidFill>
                  <a:srgbClr val="585858"/>
                </a:solidFill>
                <a:latin typeface="Arial Narrow"/>
                <a:cs typeface="Arial Narrow"/>
              </a:rPr>
              <a:t>ou</a:t>
            </a:r>
            <a:r>
              <a:rPr sz="1050" b="1" spc="-20" dirty="0">
                <a:solidFill>
                  <a:srgbClr val="585858"/>
                </a:solidFill>
                <a:latin typeface="Arial Narrow"/>
                <a:cs typeface="Arial Narrow"/>
              </a:rPr>
              <a:t>r</a:t>
            </a:r>
            <a:r>
              <a:rPr sz="1050" b="1" spc="-5" dirty="0">
                <a:solidFill>
                  <a:srgbClr val="585858"/>
                </a:solidFill>
                <a:latin typeface="Arial Narrow"/>
                <a:cs typeface="Arial Narrow"/>
              </a:rPr>
              <a:t>c</a:t>
            </a:r>
            <a:r>
              <a:rPr sz="1050" b="1" spc="-85" dirty="0">
                <a:solidFill>
                  <a:srgbClr val="585858"/>
                </a:solidFill>
                <a:latin typeface="Arial Narrow"/>
                <a:cs typeface="Arial Narrow"/>
              </a:rPr>
              <a:t>e</a:t>
            </a:r>
            <a:r>
              <a:rPr sz="1050" b="1" spc="-5" dirty="0">
                <a:solidFill>
                  <a:srgbClr val="585858"/>
                </a:solidFill>
                <a:latin typeface="Arial Narrow"/>
                <a:cs typeface="Arial Narrow"/>
              </a:rPr>
              <a:t>s</a:t>
            </a:r>
            <a:endParaRPr sz="1050">
              <a:latin typeface="Arial Narrow"/>
              <a:cs typeface="Arial Narrow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097280" y="5496559"/>
            <a:ext cx="2682240" cy="274320"/>
          </a:xfrm>
          <a:prstGeom prst="rect">
            <a:avLst/>
          </a:prstGeom>
          <a:solidFill>
            <a:srgbClr val="B8E7FF"/>
          </a:solidFill>
        </p:spPr>
        <p:txBody>
          <a:bodyPr vert="horz" wrap="square" lIns="0" tIns="0" rIns="0" bIns="0" rtlCol="0">
            <a:spAutoFit/>
          </a:bodyPr>
          <a:lstStyle/>
          <a:p>
            <a:pPr marL="236220">
              <a:lnSpc>
                <a:spcPts val="2160"/>
              </a:lnSpc>
            </a:pPr>
            <a:r>
              <a:rPr sz="1850" b="1" spc="25" dirty="0">
                <a:latin typeface="Arial Narrow"/>
                <a:cs typeface="Arial Narrow"/>
              </a:rPr>
              <a:t>L</a:t>
            </a:r>
            <a:r>
              <a:rPr sz="1850" b="1" spc="-50" dirty="0">
                <a:latin typeface="Arial Narrow"/>
                <a:cs typeface="Arial Narrow"/>
              </a:rPr>
              <a:t>a</a:t>
            </a:r>
            <a:r>
              <a:rPr sz="1850" b="1" spc="-40" dirty="0">
                <a:latin typeface="Arial Narrow"/>
                <a:cs typeface="Arial Narrow"/>
              </a:rPr>
              <a:t>r</a:t>
            </a:r>
            <a:r>
              <a:rPr sz="1850" b="1" spc="25" dirty="0">
                <a:latin typeface="Arial Narrow"/>
                <a:cs typeface="Arial Narrow"/>
              </a:rPr>
              <a:t>g</a:t>
            </a:r>
            <a:r>
              <a:rPr sz="1850" b="1" spc="-50" dirty="0">
                <a:latin typeface="Arial Narrow"/>
                <a:cs typeface="Arial Narrow"/>
              </a:rPr>
              <a:t>e</a:t>
            </a:r>
            <a:r>
              <a:rPr sz="1850" b="1" spc="-30" dirty="0">
                <a:latin typeface="Arial Narrow"/>
                <a:cs typeface="Arial Narrow"/>
              </a:rPr>
              <a:t>-</a:t>
            </a:r>
            <a:r>
              <a:rPr sz="1850" b="1" spc="10" dirty="0">
                <a:latin typeface="Arial Narrow"/>
                <a:cs typeface="Arial Narrow"/>
              </a:rPr>
              <a:t>S</a:t>
            </a:r>
            <a:r>
              <a:rPr sz="1850" b="1" spc="25" dirty="0">
                <a:latin typeface="Arial Narrow"/>
                <a:cs typeface="Arial Narrow"/>
              </a:rPr>
              <a:t>c</a:t>
            </a:r>
            <a:r>
              <a:rPr sz="1850" b="1" spc="-55" dirty="0">
                <a:latin typeface="Arial Narrow"/>
                <a:cs typeface="Arial Narrow"/>
              </a:rPr>
              <a:t>a</a:t>
            </a:r>
            <a:r>
              <a:rPr sz="1850" b="1" spc="-30" dirty="0">
                <a:latin typeface="Arial Narrow"/>
                <a:cs typeface="Arial Narrow"/>
              </a:rPr>
              <a:t>l</a:t>
            </a:r>
            <a:r>
              <a:rPr sz="1850" b="1" spc="-10" dirty="0">
                <a:latin typeface="Arial Narrow"/>
                <a:cs typeface="Arial Narrow"/>
              </a:rPr>
              <a:t>e</a:t>
            </a:r>
            <a:r>
              <a:rPr sz="1850" b="1" spc="-145" dirty="0">
                <a:latin typeface="Arial Narrow"/>
                <a:cs typeface="Arial Narrow"/>
              </a:rPr>
              <a:t> </a:t>
            </a:r>
            <a:r>
              <a:rPr sz="1850" b="1" spc="10" dirty="0">
                <a:latin typeface="Arial Narrow"/>
                <a:cs typeface="Arial Narrow"/>
              </a:rPr>
              <a:t>R</a:t>
            </a:r>
            <a:r>
              <a:rPr sz="1850" b="1" spc="-55" dirty="0">
                <a:latin typeface="Arial Narrow"/>
                <a:cs typeface="Arial Narrow"/>
              </a:rPr>
              <a:t>e</a:t>
            </a:r>
            <a:r>
              <a:rPr sz="1850" b="1" spc="25" dirty="0">
                <a:latin typeface="Arial Narrow"/>
                <a:cs typeface="Arial Narrow"/>
              </a:rPr>
              <a:t>n</a:t>
            </a:r>
            <a:r>
              <a:rPr sz="1850" b="1" spc="-55" dirty="0">
                <a:latin typeface="Arial Narrow"/>
                <a:cs typeface="Arial Narrow"/>
              </a:rPr>
              <a:t>e</a:t>
            </a:r>
            <a:r>
              <a:rPr sz="1850" b="1" spc="0" dirty="0">
                <a:latin typeface="Arial Narrow"/>
                <a:cs typeface="Arial Narrow"/>
              </a:rPr>
              <a:t>w</a:t>
            </a:r>
            <a:r>
              <a:rPr sz="1850" b="1" spc="-55" dirty="0">
                <a:latin typeface="Arial Narrow"/>
                <a:cs typeface="Arial Narrow"/>
              </a:rPr>
              <a:t>a</a:t>
            </a:r>
            <a:r>
              <a:rPr sz="1850" b="1" spc="25" dirty="0">
                <a:latin typeface="Arial Narrow"/>
                <a:cs typeface="Arial Narrow"/>
              </a:rPr>
              <a:t>b</a:t>
            </a:r>
            <a:r>
              <a:rPr sz="1850" b="1" spc="-30" dirty="0">
                <a:latin typeface="Arial Narrow"/>
                <a:cs typeface="Arial Narrow"/>
              </a:rPr>
              <a:t>l</a:t>
            </a:r>
            <a:r>
              <a:rPr sz="1850" b="1" spc="-55" dirty="0">
                <a:latin typeface="Arial Narrow"/>
                <a:cs typeface="Arial Narrow"/>
              </a:rPr>
              <a:t>e</a:t>
            </a:r>
            <a:r>
              <a:rPr sz="1850" b="1" spc="-10" dirty="0">
                <a:latin typeface="Arial Narrow"/>
                <a:cs typeface="Arial Narrow"/>
              </a:rPr>
              <a:t>s</a:t>
            </a:r>
            <a:endParaRPr sz="1850">
              <a:latin typeface="Arial Narrow"/>
              <a:cs typeface="Arial Narrow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4053840" y="5496559"/>
            <a:ext cx="1828800" cy="274320"/>
          </a:xfrm>
          <a:prstGeom prst="rect">
            <a:avLst/>
          </a:prstGeom>
          <a:solidFill>
            <a:srgbClr val="FFB9C7"/>
          </a:solidFill>
        </p:spPr>
        <p:txBody>
          <a:bodyPr vert="horz" wrap="square" lIns="0" tIns="0" rIns="0" bIns="0" rtlCol="0">
            <a:spAutoFit/>
          </a:bodyPr>
          <a:lstStyle/>
          <a:p>
            <a:pPr marL="421005">
              <a:lnSpc>
                <a:spcPts val="2160"/>
              </a:lnSpc>
            </a:pPr>
            <a:r>
              <a:rPr sz="1850" b="1" spc="10" dirty="0">
                <a:latin typeface="Arial Narrow"/>
                <a:cs typeface="Arial Narrow"/>
              </a:rPr>
              <a:t>S</a:t>
            </a:r>
            <a:r>
              <a:rPr sz="1850" b="1" spc="25" dirty="0">
                <a:latin typeface="Arial Narrow"/>
                <a:cs typeface="Arial Narrow"/>
              </a:rPr>
              <a:t>ub</a:t>
            </a:r>
            <a:r>
              <a:rPr sz="1850" b="1" spc="-55" dirty="0">
                <a:latin typeface="Arial Narrow"/>
                <a:cs typeface="Arial Narrow"/>
              </a:rPr>
              <a:t>s</a:t>
            </a:r>
            <a:r>
              <a:rPr sz="1850" b="1" spc="-30" dirty="0">
                <a:latin typeface="Arial Narrow"/>
                <a:cs typeface="Arial Narrow"/>
              </a:rPr>
              <a:t>t</a:t>
            </a:r>
            <a:r>
              <a:rPr sz="1850" b="1" spc="-55" dirty="0">
                <a:latin typeface="Arial Narrow"/>
                <a:cs typeface="Arial Narrow"/>
              </a:rPr>
              <a:t>a</a:t>
            </a:r>
            <a:r>
              <a:rPr sz="1850" b="1" spc="-30" dirty="0">
                <a:latin typeface="Arial Narrow"/>
                <a:cs typeface="Arial Narrow"/>
              </a:rPr>
              <a:t>ti</a:t>
            </a:r>
            <a:r>
              <a:rPr sz="1850" b="1" spc="25" dirty="0">
                <a:latin typeface="Arial Narrow"/>
                <a:cs typeface="Arial Narrow"/>
              </a:rPr>
              <a:t>o</a:t>
            </a:r>
            <a:r>
              <a:rPr sz="1850" b="1" spc="-10" dirty="0">
                <a:latin typeface="Arial Narrow"/>
                <a:cs typeface="Arial Narrow"/>
              </a:rPr>
              <a:t>n</a:t>
            </a:r>
            <a:endParaRPr sz="1850">
              <a:latin typeface="Arial Narrow"/>
              <a:cs typeface="Arial Narrow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6309359" y="5496559"/>
            <a:ext cx="1828800" cy="274320"/>
          </a:xfrm>
          <a:prstGeom prst="rect">
            <a:avLst/>
          </a:prstGeom>
          <a:solidFill>
            <a:srgbClr val="D3F4D3"/>
          </a:solidFill>
        </p:spPr>
        <p:txBody>
          <a:bodyPr vert="horz" wrap="square" lIns="0" tIns="0" rIns="0" bIns="0" rtlCol="0">
            <a:spAutoFit/>
          </a:bodyPr>
          <a:lstStyle/>
          <a:p>
            <a:pPr marL="473709">
              <a:lnSpc>
                <a:spcPts val="2160"/>
              </a:lnSpc>
            </a:pPr>
            <a:r>
              <a:rPr sz="1850" b="1" spc="0" dirty="0">
                <a:latin typeface="Arial Narrow"/>
                <a:cs typeface="Arial Narrow"/>
              </a:rPr>
              <a:t>M</a:t>
            </a:r>
            <a:r>
              <a:rPr sz="1850" b="1" spc="-30" dirty="0">
                <a:latin typeface="Arial Narrow"/>
                <a:cs typeface="Arial Narrow"/>
              </a:rPr>
              <a:t>i</a:t>
            </a:r>
            <a:r>
              <a:rPr sz="1850" b="1" spc="25" dirty="0">
                <a:latin typeface="Arial Narrow"/>
                <a:cs typeface="Arial Narrow"/>
              </a:rPr>
              <a:t>c</a:t>
            </a:r>
            <a:r>
              <a:rPr sz="1850" b="1" spc="-40" dirty="0">
                <a:latin typeface="Arial Narrow"/>
                <a:cs typeface="Arial Narrow"/>
              </a:rPr>
              <a:t>r</a:t>
            </a:r>
            <a:r>
              <a:rPr sz="1850" b="1" spc="25" dirty="0">
                <a:latin typeface="Arial Narrow"/>
                <a:cs typeface="Arial Narrow"/>
              </a:rPr>
              <a:t>og</a:t>
            </a:r>
            <a:r>
              <a:rPr sz="1850" b="1" spc="-40" dirty="0">
                <a:latin typeface="Arial Narrow"/>
                <a:cs typeface="Arial Narrow"/>
              </a:rPr>
              <a:t>r</a:t>
            </a:r>
            <a:r>
              <a:rPr sz="1850" b="1" spc="-30" dirty="0">
                <a:latin typeface="Arial Narrow"/>
                <a:cs typeface="Arial Narrow"/>
              </a:rPr>
              <a:t>i</a:t>
            </a:r>
            <a:r>
              <a:rPr sz="1850" b="1" spc="-10" dirty="0">
                <a:latin typeface="Arial Narrow"/>
                <a:cs typeface="Arial Narrow"/>
              </a:rPr>
              <a:t>d</a:t>
            </a:r>
            <a:endParaRPr sz="1850">
              <a:latin typeface="Arial Narrow"/>
              <a:cs typeface="Arial Narrow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8564880" y="5496559"/>
            <a:ext cx="1828800" cy="274320"/>
          </a:xfrm>
          <a:prstGeom prst="rect">
            <a:avLst/>
          </a:prstGeom>
          <a:solidFill>
            <a:srgbClr val="FFE6CC"/>
          </a:solidFill>
        </p:spPr>
        <p:txBody>
          <a:bodyPr vert="horz" wrap="square" lIns="0" tIns="0" rIns="0" bIns="0" rtlCol="0">
            <a:spAutoFit/>
          </a:bodyPr>
          <a:lstStyle/>
          <a:p>
            <a:pPr marL="414020">
              <a:lnSpc>
                <a:spcPts val="2160"/>
              </a:lnSpc>
            </a:pPr>
            <a:r>
              <a:rPr sz="1850" b="1" spc="10" dirty="0">
                <a:latin typeface="Arial Narrow"/>
                <a:cs typeface="Arial Narrow"/>
              </a:rPr>
              <a:t>R</a:t>
            </a:r>
            <a:r>
              <a:rPr sz="1850" b="1" spc="-55" dirty="0">
                <a:latin typeface="Arial Narrow"/>
                <a:cs typeface="Arial Narrow"/>
              </a:rPr>
              <a:t>es</a:t>
            </a:r>
            <a:r>
              <a:rPr sz="1850" b="1" spc="-30" dirty="0">
                <a:latin typeface="Arial Narrow"/>
                <a:cs typeface="Arial Narrow"/>
              </a:rPr>
              <a:t>i</a:t>
            </a:r>
            <a:r>
              <a:rPr sz="1850" b="1" spc="25" dirty="0">
                <a:latin typeface="Arial Narrow"/>
                <a:cs typeface="Arial Narrow"/>
              </a:rPr>
              <a:t>d</a:t>
            </a:r>
            <a:r>
              <a:rPr sz="1850" b="1" spc="-55" dirty="0">
                <a:latin typeface="Arial Narrow"/>
                <a:cs typeface="Arial Narrow"/>
              </a:rPr>
              <a:t>e</a:t>
            </a:r>
            <a:r>
              <a:rPr sz="1850" b="1" spc="25" dirty="0">
                <a:latin typeface="Arial Narrow"/>
                <a:cs typeface="Arial Narrow"/>
              </a:rPr>
              <a:t>n</a:t>
            </a:r>
            <a:r>
              <a:rPr sz="1850" b="1" spc="-30" dirty="0">
                <a:latin typeface="Arial Narrow"/>
                <a:cs typeface="Arial Narrow"/>
              </a:rPr>
              <a:t>ti</a:t>
            </a:r>
            <a:r>
              <a:rPr sz="1850" b="1" spc="-55" dirty="0">
                <a:latin typeface="Arial Narrow"/>
                <a:cs typeface="Arial Narrow"/>
              </a:rPr>
              <a:t>a</a:t>
            </a:r>
            <a:r>
              <a:rPr sz="1850" b="1" spc="-5" dirty="0">
                <a:latin typeface="Arial Narrow"/>
                <a:cs typeface="Arial Narrow"/>
              </a:rPr>
              <a:t>l</a:t>
            </a:r>
            <a:endParaRPr sz="1850">
              <a:latin typeface="Arial Narrow"/>
              <a:cs typeface="Arial Narrow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8564880" y="873760"/>
            <a:ext cx="2529840" cy="274320"/>
          </a:xfrm>
          <a:prstGeom prst="rect">
            <a:avLst/>
          </a:prstGeom>
          <a:solidFill>
            <a:srgbClr val="E6CEFF"/>
          </a:solidFill>
        </p:spPr>
        <p:txBody>
          <a:bodyPr vert="horz" wrap="square" lIns="0" tIns="0" rIns="0" bIns="0" rtlCol="0">
            <a:spAutoFit/>
          </a:bodyPr>
          <a:lstStyle/>
          <a:p>
            <a:pPr marL="190500">
              <a:lnSpc>
                <a:spcPct val="100000"/>
              </a:lnSpc>
            </a:pPr>
            <a:r>
              <a:rPr sz="1850" b="1" spc="10" dirty="0">
                <a:latin typeface="Arial Narrow"/>
                <a:cs typeface="Arial Narrow"/>
              </a:rPr>
              <a:t>C</a:t>
            </a:r>
            <a:r>
              <a:rPr sz="1850" b="1" spc="25" dirty="0">
                <a:latin typeface="Arial Narrow"/>
                <a:cs typeface="Arial Narrow"/>
              </a:rPr>
              <a:t>o</a:t>
            </a:r>
            <a:r>
              <a:rPr sz="1850" b="1" dirty="0">
                <a:latin typeface="Arial Narrow"/>
                <a:cs typeface="Arial Narrow"/>
              </a:rPr>
              <a:t>mm</a:t>
            </a:r>
            <a:r>
              <a:rPr sz="1850" b="1" spc="-50" dirty="0">
                <a:latin typeface="Arial Narrow"/>
                <a:cs typeface="Arial Narrow"/>
              </a:rPr>
              <a:t>e</a:t>
            </a:r>
            <a:r>
              <a:rPr sz="1850" b="1" spc="-40" dirty="0">
                <a:latin typeface="Arial Narrow"/>
                <a:cs typeface="Arial Narrow"/>
              </a:rPr>
              <a:t>r</a:t>
            </a:r>
            <a:r>
              <a:rPr sz="1850" b="1" spc="25" dirty="0">
                <a:latin typeface="Arial Narrow"/>
                <a:cs typeface="Arial Narrow"/>
              </a:rPr>
              <a:t>c</a:t>
            </a:r>
            <a:r>
              <a:rPr sz="1850" b="1" spc="-30" dirty="0">
                <a:latin typeface="Arial Narrow"/>
                <a:cs typeface="Arial Narrow"/>
              </a:rPr>
              <a:t>i</a:t>
            </a:r>
            <a:r>
              <a:rPr sz="1850" b="1" spc="-50" dirty="0">
                <a:latin typeface="Arial Narrow"/>
                <a:cs typeface="Arial Narrow"/>
              </a:rPr>
              <a:t>a</a:t>
            </a:r>
            <a:r>
              <a:rPr sz="1850" b="1" spc="204" dirty="0">
                <a:latin typeface="Arial Narrow"/>
                <a:cs typeface="Arial Narrow"/>
              </a:rPr>
              <a:t>l</a:t>
            </a:r>
            <a:r>
              <a:rPr sz="1850" b="1" spc="-15" dirty="0">
                <a:latin typeface="Arial Narrow"/>
                <a:cs typeface="Arial Narrow"/>
              </a:rPr>
              <a:t>&amp;</a:t>
            </a:r>
            <a:r>
              <a:rPr sz="1850" b="1" spc="-75" dirty="0">
                <a:latin typeface="Arial Narrow"/>
                <a:cs typeface="Arial Narrow"/>
              </a:rPr>
              <a:t> </a:t>
            </a:r>
            <a:r>
              <a:rPr sz="1850" b="1" spc="-30" dirty="0">
                <a:latin typeface="Arial Narrow"/>
                <a:cs typeface="Arial Narrow"/>
              </a:rPr>
              <a:t>I</a:t>
            </a:r>
            <a:r>
              <a:rPr sz="1850" b="1" spc="25" dirty="0">
                <a:latin typeface="Arial Narrow"/>
                <a:cs typeface="Arial Narrow"/>
              </a:rPr>
              <a:t>ndu</a:t>
            </a:r>
            <a:r>
              <a:rPr sz="1850" b="1" spc="-50" dirty="0">
                <a:latin typeface="Arial Narrow"/>
                <a:cs typeface="Arial Narrow"/>
              </a:rPr>
              <a:t>s</a:t>
            </a:r>
            <a:r>
              <a:rPr sz="1850" b="1" spc="-30" dirty="0">
                <a:latin typeface="Arial Narrow"/>
                <a:cs typeface="Arial Narrow"/>
              </a:rPr>
              <a:t>t</a:t>
            </a:r>
            <a:r>
              <a:rPr sz="1850" b="1" spc="-40" dirty="0">
                <a:latin typeface="Arial Narrow"/>
                <a:cs typeface="Arial Narrow"/>
              </a:rPr>
              <a:t>r</a:t>
            </a:r>
            <a:r>
              <a:rPr sz="1850" b="1" spc="-30" dirty="0">
                <a:latin typeface="Arial Narrow"/>
                <a:cs typeface="Arial Narrow"/>
              </a:rPr>
              <a:t>i</a:t>
            </a:r>
            <a:r>
              <a:rPr sz="1850" b="1" spc="-50" dirty="0">
                <a:latin typeface="Arial Narrow"/>
                <a:cs typeface="Arial Narrow"/>
              </a:rPr>
              <a:t>a</a:t>
            </a:r>
            <a:r>
              <a:rPr sz="1850" b="1" spc="-5" dirty="0">
                <a:latin typeface="Arial Narrow"/>
                <a:cs typeface="Arial Narrow"/>
              </a:rPr>
              <a:t>l</a:t>
            </a:r>
            <a:endParaRPr sz="1850">
              <a:latin typeface="Arial Narrow"/>
              <a:cs typeface="Arial Narrow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8270240" y="1584960"/>
            <a:ext cx="2123440" cy="3007360"/>
          </a:xfrm>
          <a:custGeom>
            <a:avLst/>
            <a:gdLst/>
            <a:ahLst/>
            <a:cxnLst/>
            <a:rect l="l" t="t" r="r" b="b"/>
            <a:pathLst>
              <a:path w="2123440" h="3007360">
                <a:moveTo>
                  <a:pt x="0" y="132206"/>
                </a:moveTo>
                <a:lnTo>
                  <a:pt x="6988" y="89672"/>
                </a:lnTo>
                <a:lnTo>
                  <a:pt x="26421" y="52889"/>
                </a:lnTo>
                <a:lnTo>
                  <a:pt x="55994" y="24158"/>
                </a:lnTo>
                <a:lnTo>
                  <a:pt x="93408" y="5782"/>
                </a:lnTo>
                <a:lnTo>
                  <a:pt x="1991232" y="0"/>
                </a:lnTo>
                <a:lnTo>
                  <a:pt x="2005908" y="804"/>
                </a:lnTo>
                <a:lnTo>
                  <a:pt x="2046781" y="12197"/>
                </a:lnTo>
                <a:lnTo>
                  <a:pt x="2081136" y="35266"/>
                </a:lnTo>
                <a:lnTo>
                  <a:pt x="2106670" y="67708"/>
                </a:lnTo>
                <a:lnTo>
                  <a:pt x="2121083" y="107223"/>
                </a:lnTo>
                <a:lnTo>
                  <a:pt x="2123439" y="2875153"/>
                </a:lnTo>
                <a:lnTo>
                  <a:pt x="2122635" y="2889828"/>
                </a:lnTo>
                <a:lnTo>
                  <a:pt x="2111242" y="2930701"/>
                </a:lnTo>
                <a:lnTo>
                  <a:pt x="2088173" y="2965056"/>
                </a:lnTo>
                <a:lnTo>
                  <a:pt x="2055731" y="2990590"/>
                </a:lnTo>
                <a:lnTo>
                  <a:pt x="2016216" y="3005003"/>
                </a:lnTo>
                <a:lnTo>
                  <a:pt x="132206" y="3007360"/>
                </a:lnTo>
                <a:lnTo>
                  <a:pt x="117531" y="3006555"/>
                </a:lnTo>
                <a:lnTo>
                  <a:pt x="76658" y="2995162"/>
                </a:lnTo>
                <a:lnTo>
                  <a:pt x="42303" y="2972093"/>
                </a:lnTo>
                <a:lnTo>
                  <a:pt x="16769" y="2939651"/>
                </a:lnTo>
                <a:lnTo>
                  <a:pt x="2356" y="2900136"/>
                </a:lnTo>
                <a:lnTo>
                  <a:pt x="0" y="132206"/>
                </a:lnTo>
                <a:close/>
              </a:path>
            </a:pathLst>
          </a:custGeom>
          <a:ln w="60960">
            <a:solidFill>
              <a:srgbClr val="E6CE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345680" y="3281679"/>
            <a:ext cx="2773680" cy="1838960"/>
          </a:xfrm>
          <a:custGeom>
            <a:avLst/>
            <a:gdLst/>
            <a:ahLst/>
            <a:cxnLst/>
            <a:rect l="l" t="t" r="r" b="b"/>
            <a:pathLst>
              <a:path w="2773679" h="1838960">
                <a:moveTo>
                  <a:pt x="0" y="114554"/>
                </a:moveTo>
                <a:lnTo>
                  <a:pt x="8001" y="72424"/>
                </a:lnTo>
                <a:lnTo>
                  <a:pt x="29956" y="37329"/>
                </a:lnTo>
                <a:lnTo>
                  <a:pt x="62794" y="12341"/>
                </a:lnTo>
                <a:lnTo>
                  <a:pt x="103440" y="532"/>
                </a:lnTo>
                <a:lnTo>
                  <a:pt x="2659126" y="0"/>
                </a:lnTo>
                <a:lnTo>
                  <a:pt x="2673761" y="926"/>
                </a:lnTo>
                <a:lnTo>
                  <a:pt x="2713887" y="13921"/>
                </a:lnTo>
                <a:lnTo>
                  <a:pt x="2745954" y="39845"/>
                </a:lnTo>
                <a:lnTo>
                  <a:pt x="2766891" y="75626"/>
                </a:lnTo>
                <a:lnTo>
                  <a:pt x="2773679" y="1724406"/>
                </a:lnTo>
                <a:lnTo>
                  <a:pt x="2772753" y="1739041"/>
                </a:lnTo>
                <a:lnTo>
                  <a:pt x="2759758" y="1779167"/>
                </a:lnTo>
                <a:lnTo>
                  <a:pt x="2733834" y="1811234"/>
                </a:lnTo>
                <a:lnTo>
                  <a:pt x="2698053" y="1832171"/>
                </a:lnTo>
                <a:lnTo>
                  <a:pt x="114553" y="1838960"/>
                </a:lnTo>
                <a:lnTo>
                  <a:pt x="99918" y="1838033"/>
                </a:lnTo>
                <a:lnTo>
                  <a:pt x="59792" y="1825038"/>
                </a:lnTo>
                <a:lnTo>
                  <a:pt x="27725" y="1799114"/>
                </a:lnTo>
                <a:lnTo>
                  <a:pt x="6788" y="1763333"/>
                </a:lnTo>
                <a:lnTo>
                  <a:pt x="0" y="114554"/>
                </a:lnTo>
                <a:close/>
              </a:path>
            </a:pathLst>
          </a:custGeom>
          <a:ln w="60960">
            <a:solidFill>
              <a:srgbClr val="FFE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405120" y="3291840"/>
            <a:ext cx="2052320" cy="2021839"/>
          </a:xfrm>
          <a:custGeom>
            <a:avLst/>
            <a:gdLst/>
            <a:ahLst/>
            <a:cxnLst/>
            <a:rect l="l" t="t" r="r" b="b"/>
            <a:pathLst>
              <a:path w="2052320" h="2021839">
                <a:moveTo>
                  <a:pt x="0" y="125857"/>
                </a:moveTo>
                <a:lnTo>
                  <a:pt x="7326" y="83468"/>
                </a:lnTo>
                <a:lnTo>
                  <a:pt x="27606" y="47225"/>
                </a:lnTo>
                <a:lnTo>
                  <a:pt x="58292" y="19675"/>
                </a:lnTo>
                <a:lnTo>
                  <a:pt x="96834" y="3367"/>
                </a:lnTo>
                <a:lnTo>
                  <a:pt x="1926462" y="0"/>
                </a:lnTo>
                <a:lnTo>
                  <a:pt x="1941117" y="845"/>
                </a:lnTo>
                <a:lnTo>
                  <a:pt x="1981741" y="12773"/>
                </a:lnTo>
                <a:lnTo>
                  <a:pt x="2015369" y="36805"/>
                </a:lnTo>
                <a:lnTo>
                  <a:pt x="2039455" y="70392"/>
                </a:lnTo>
                <a:lnTo>
                  <a:pt x="2051449" y="110987"/>
                </a:lnTo>
                <a:lnTo>
                  <a:pt x="2052320" y="1895983"/>
                </a:lnTo>
                <a:lnTo>
                  <a:pt x="2051474" y="1910637"/>
                </a:lnTo>
                <a:lnTo>
                  <a:pt x="2039546" y="1951261"/>
                </a:lnTo>
                <a:lnTo>
                  <a:pt x="2015514" y="1984889"/>
                </a:lnTo>
                <a:lnTo>
                  <a:pt x="1981927" y="2008975"/>
                </a:lnTo>
                <a:lnTo>
                  <a:pt x="1941332" y="2020969"/>
                </a:lnTo>
                <a:lnTo>
                  <a:pt x="125856" y="2021840"/>
                </a:lnTo>
                <a:lnTo>
                  <a:pt x="111202" y="2020994"/>
                </a:lnTo>
                <a:lnTo>
                  <a:pt x="70578" y="2009066"/>
                </a:lnTo>
                <a:lnTo>
                  <a:pt x="36950" y="1985034"/>
                </a:lnTo>
                <a:lnTo>
                  <a:pt x="12864" y="1951447"/>
                </a:lnTo>
                <a:lnTo>
                  <a:pt x="870" y="1910852"/>
                </a:lnTo>
                <a:lnTo>
                  <a:pt x="0" y="125857"/>
                </a:lnTo>
                <a:close/>
              </a:path>
            </a:pathLst>
          </a:custGeom>
          <a:ln w="60960">
            <a:solidFill>
              <a:srgbClr val="D3F4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444240" y="2570479"/>
            <a:ext cx="1463040" cy="1198880"/>
          </a:xfrm>
          <a:custGeom>
            <a:avLst/>
            <a:gdLst/>
            <a:ahLst/>
            <a:cxnLst/>
            <a:rect l="l" t="t" r="r" b="b"/>
            <a:pathLst>
              <a:path w="1463039" h="1198879">
                <a:moveTo>
                  <a:pt x="0" y="74675"/>
                </a:moveTo>
                <a:lnTo>
                  <a:pt x="11843" y="34276"/>
                </a:lnTo>
                <a:lnTo>
                  <a:pt x="42578" y="7218"/>
                </a:lnTo>
                <a:lnTo>
                  <a:pt x="1388364" y="0"/>
                </a:lnTo>
                <a:lnTo>
                  <a:pt x="1402868" y="1404"/>
                </a:lnTo>
                <a:lnTo>
                  <a:pt x="1439619" y="20344"/>
                </a:lnTo>
                <a:lnTo>
                  <a:pt x="1460633" y="55778"/>
                </a:lnTo>
                <a:lnTo>
                  <a:pt x="1463039" y="1124204"/>
                </a:lnTo>
                <a:lnTo>
                  <a:pt x="1461635" y="1138708"/>
                </a:lnTo>
                <a:lnTo>
                  <a:pt x="1442695" y="1175459"/>
                </a:lnTo>
                <a:lnTo>
                  <a:pt x="1407261" y="1196473"/>
                </a:lnTo>
                <a:lnTo>
                  <a:pt x="74675" y="1198880"/>
                </a:lnTo>
                <a:lnTo>
                  <a:pt x="60171" y="1197475"/>
                </a:lnTo>
                <a:lnTo>
                  <a:pt x="23420" y="1178535"/>
                </a:lnTo>
                <a:lnTo>
                  <a:pt x="2406" y="1143101"/>
                </a:lnTo>
                <a:lnTo>
                  <a:pt x="0" y="74675"/>
                </a:lnTo>
                <a:close/>
              </a:path>
            </a:pathLst>
          </a:custGeom>
          <a:ln w="60960">
            <a:solidFill>
              <a:srgbClr val="FFB9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798320" y="2773679"/>
            <a:ext cx="1686560" cy="1910080"/>
          </a:xfrm>
          <a:custGeom>
            <a:avLst/>
            <a:gdLst/>
            <a:ahLst/>
            <a:cxnLst/>
            <a:rect l="l" t="t" r="r" b="b"/>
            <a:pathLst>
              <a:path w="1686560" h="1910079">
                <a:moveTo>
                  <a:pt x="0" y="105029"/>
                </a:moveTo>
                <a:lnTo>
                  <a:pt x="8668" y="63154"/>
                </a:lnTo>
                <a:lnTo>
                  <a:pt x="32248" y="29280"/>
                </a:lnTo>
                <a:lnTo>
                  <a:pt x="67099" y="7048"/>
                </a:lnTo>
                <a:lnTo>
                  <a:pt x="1581531" y="0"/>
                </a:lnTo>
                <a:lnTo>
                  <a:pt x="1596153" y="1008"/>
                </a:lnTo>
                <a:lnTo>
                  <a:pt x="1635765" y="15051"/>
                </a:lnTo>
                <a:lnTo>
                  <a:pt x="1666163" y="42792"/>
                </a:lnTo>
                <a:lnTo>
                  <a:pt x="1683706" y="80592"/>
                </a:lnTo>
                <a:lnTo>
                  <a:pt x="1686559" y="1805051"/>
                </a:lnTo>
                <a:lnTo>
                  <a:pt x="1685551" y="1819673"/>
                </a:lnTo>
                <a:lnTo>
                  <a:pt x="1671508" y="1859285"/>
                </a:lnTo>
                <a:lnTo>
                  <a:pt x="1643767" y="1889683"/>
                </a:lnTo>
                <a:lnTo>
                  <a:pt x="1605967" y="1907226"/>
                </a:lnTo>
                <a:lnTo>
                  <a:pt x="105029" y="1910080"/>
                </a:lnTo>
                <a:lnTo>
                  <a:pt x="90406" y="1909071"/>
                </a:lnTo>
                <a:lnTo>
                  <a:pt x="50794" y="1895028"/>
                </a:lnTo>
                <a:lnTo>
                  <a:pt x="20396" y="1867287"/>
                </a:lnTo>
                <a:lnTo>
                  <a:pt x="2853" y="1829487"/>
                </a:lnTo>
                <a:lnTo>
                  <a:pt x="0" y="105029"/>
                </a:lnTo>
                <a:close/>
              </a:path>
            </a:pathLst>
          </a:custGeom>
          <a:ln w="60960">
            <a:solidFill>
              <a:srgbClr val="B8E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100" name="object 10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©</a:t>
            </a:r>
            <a:r>
              <a:rPr spc="-10" dirty="0"/>
              <a:t> </a:t>
            </a:r>
            <a:r>
              <a:rPr spc="5" dirty="0"/>
              <a:t>2018</a:t>
            </a:r>
            <a:r>
              <a:rPr spc="-40" dirty="0"/>
              <a:t> </a:t>
            </a:r>
            <a:r>
              <a:rPr spc="5" dirty="0"/>
              <a:t>Ele</a:t>
            </a:r>
            <a:r>
              <a:rPr spc="40" dirty="0"/>
              <a:t>ct</a:t>
            </a:r>
            <a:r>
              <a:rPr spc="5" dirty="0"/>
              <a:t>ric</a:t>
            </a:r>
            <a:r>
              <a:rPr dirty="0"/>
              <a:t> </a:t>
            </a:r>
            <a:r>
              <a:rPr spc="5" dirty="0"/>
              <a:t>Po</a:t>
            </a:r>
            <a:r>
              <a:rPr spc="-35" dirty="0"/>
              <a:t>w</a:t>
            </a:r>
            <a:r>
              <a:rPr spc="5" dirty="0"/>
              <a:t>er</a:t>
            </a:r>
            <a:r>
              <a:rPr spc="-35" dirty="0"/>
              <a:t> </a:t>
            </a:r>
            <a:r>
              <a:rPr spc="45" dirty="0"/>
              <a:t>R</a:t>
            </a:r>
            <a:r>
              <a:rPr spc="5" dirty="0"/>
              <a:t>e</a:t>
            </a:r>
            <a:r>
              <a:rPr spc="40" dirty="0"/>
              <a:t>s</a:t>
            </a:r>
            <a:r>
              <a:rPr spc="-80" dirty="0"/>
              <a:t>e</a:t>
            </a:r>
            <a:r>
              <a:rPr spc="5" dirty="0"/>
              <a:t>ar</a:t>
            </a:r>
            <a:r>
              <a:rPr spc="40" dirty="0"/>
              <a:t>c</a:t>
            </a:r>
            <a:r>
              <a:rPr spc="5" dirty="0"/>
              <a:t>h</a:t>
            </a:r>
            <a:r>
              <a:rPr spc="-120" dirty="0"/>
              <a:t> </a:t>
            </a:r>
            <a:r>
              <a:rPr spc="35" dirty="0"/>
              <a:t>I</a:t>
            </a:r>
            <a:r>
              <a:rPr spc="5" dirty="0"/>
              <a:t>n</a:t>
            </a:r>
            <a:r>
              <a:rPr spc="40" dirty="0"/>
              <a:t>s</a:t>
            </a:r>
            <a:r>
              <a:rPr spc="-45" dirty="0"/>
              <a:t>t</a:t>
            </a:r>
            <a:r>
              <a:rPr dirty="0"/>
              <a:t>i</a:t>
            </a:r>
            <a:r>
              <a:rPr spc="-45" dirty="0"/>
              <a:t>t</a:t>
            </a:r>
            <a:r>
              <a:rPr spc="5" dirty="0"/>
              <a:t>u</a:t>
            </a:r>
            <a:r>
              <a:rPr spc="35" dirty="0"/>
              <a:t>t</a:t>
            </a:r>
            <a:r>
              <a:rPr spc="5" dirty="0"/>
              <a:t>e,</a:t>
            </a:r>
            <a:r>
              <a:rPr spc="-75" dirty="0"/>
              <a:t> </a:t>
            </a:r>
            <a:r>
              <a:rPr spc="35" dirty="0"/>
              <a:t>I</a:t>
            </a:r>
            <a:r>
              <a:rPr spc="5" dirty="0"/>
              <a:t>n</a:t>
            </a:r>
            <a:r>
              <a:rPr spc="-40" dirty="0"/>
              <a:t>c</a:t>
            </a:r>
            <a:r>
              <a:rPr dirty="0"/>
              <a:t>. </a:t>
            </a:r>
            <a:r>
              <a:rPr spc="5" dirty="0"/>
              <a:t>All</a:t>
            </a:r>
            <a:r>
              <a:rPr spc="-35" dirty="0"/>
              <a:t> </a:t>
            </a:r>
            <a:r>
              <a:rPr spc="5" dirty="0"/>
              <a:t>righ</a:t>
            </a:r>
            <a:r>
              <a:rPr spc="-45" dirty="0"/>
              <a:t>t</a:t>
            </a:r>
            <a:r>
              <a:rPr spc="5" dirty="0"/>
              <a:t>s</a:t>
            </a:r>
            <a:r>
              <a:rPr dirty="0"/>
              <a:t> </a:t>
            </a:r>
            <a:r>
              <a:rPr spc="5" dirty="0"/>
              <a:t>re</a:t>
            </a:r>
            <a:r>
              <a:rPr spc="40" dirty="0"/>
              <a:t>s</a:t>
            </a:r>
            <a:r>
              <a:rPr spc="-80" dirty="0"/>
              <a:t>e</a:t>
            </a:r>
            <a:r>
              <a:rPr dirty="0"/>
              <a:t>r</a:t>
            </a:r>
            <a:r>
              <a:rPr spc="40" dirty="0"/>
              <a:t>v</a:t>
            </a:r>
            <a:r>
              <a:rPr spc="5" dirty="0"/>
              <a:t>e</a:t>
            </a:r>
            <a:r>
              <a:rPr spc="-80" dirty="0"/>
              <a:t>d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5" dirty="0"/>
              <a:t>F</a:t>
            </a:r>
            <a:r>
              <a:rPr sz="2800" spc="-110" dirty="0"/>
              <a:t>u</a:t>
            </a:r>
            <a:r>
              <a:rPr sz="2800" spc="25" dirty="0"/>
              <a:t>t</a:t>
            </a:r>
            <a:r>
              <a:rPr sz="2800" spc="-110" dirty="0"/>
              <a:t>u</a:t>
            </a:r>
            <a:r>
              <a:rPr sz="2800" spc="30" dirty="0"/>
              <a:t>r</a:t>
            </a:r>
            <a:r>
              <a:rPr sz="2800" dirty="0"/>
              <a:t>e</a:t>
            </a:r>
            <a:r>
              <a:rPr sz="2800" spc="220" dirty="0"/>
              <a:t> </a:t>
            </a:r>
            <a:r>
              <a:rPr sz="2800" spc="-20" dirty="0"/>
              <a:t>C</a:t>
            </a:r>
            <a:r>
              <a:rPr sz="2800" spc="-35" dirty="0"/>
              <a:t>o</a:t>
            </a:r>
            <a:r>
              <a:rPr sz="2800" spc="-40" dirty="0"/>
              <a:t>s</a:t>
            </a:r>
            <a:r>
              <a:rPr sz="2800" spc="25" dirty="0"/>
              <a:t>t</a:t>
            </a:r>
            <a:r>
              <a:rPr sz="2800" dirty="0"/>
              <a:t>s</a:t>
            </a:r>
            <a:r>
              <a:rPr sz="2800" spc="60" dirty="0"/>
              <a:t> </a:t>
            </a:r>
            <a:r>
              <a:rPr sz="2800" spc="-35" dirty="0"/>
              <a:t>T</a:t>
            </a:r>
            <a:r>
              <a:rPr sz="2800" spc="30" dirty="0"/>
              <a:t>r</a:t>
            </a:r>
            <a:r>
              <a:rPr sz="2800" spc="-40" dirty="0"/>
              <a:t>e</a:t>
            </a:r>
            <a:r>
              <a:rPr sz="2800" spc="-110" dirty="0"/>
              <a:t>n</a:t>
            </a:r>
            <a:r>
              <a:rPr sz="2800" spc="-35" dirty="0"/>
              <a:t>d</a:t>
            </a:r>
            <a:r>
              <a:rPr sz="2800" dirty="0"/>
              <a:t>s</a:t>
            </a:r>
            <a:r>
              <a:rPr sz="2800" spc="140" dirty="0"/>
              <a:t> </a:t>
            </a:r>
            <a:r>
              <a:rPr sz="2800" spc="-40" dirty="0"/>
              <a:t>a</a:t>
            </a:r>
            <a:r>
              <a:rPr sz="2800" spc="-110" dirty="0"/>
              <a:t>n</a:t>
            </a:r>
            <a:r>
              <a:rPr sz="2800" dirty="0"/>
              <a:t>d</a:t>
            </a:r>
            <a:r>
              <a:rPr sz="2800" spc="229" dirty="0"/>
              <a:t> </a:t>
            </a:r>
            <a:r>
              <a:rPr sz="2800" spc="-60" dirty="0"/>
              <a:t>I</a:t>
            </a:r>
            <a:r>
              <a:rPr sz="2800" spc="-110" dirty="0"/>
              <a:t>n</a:t>
            </a:r>
            <a:r>
              <a:rPr sz="2800" spc="-40" dirty="0"/>
              <a:t>s</a:t>
            </a:r>
            <a:r>
              <a:rPr sz="2800" spc="-60" dirty="0"/>
              <a:t>i</a:t>
            </a:r>
            <a:r>
              <a:rPr sz="2800" spc="-35" dirty="0"/>
              <a:t>g</a:t>
            </a:r>
            <a:r>
              <a:rPr sz="2800" spc="-110" dirty="0"/>
              <a:t>h</a:t>
            </a:r>
            <a:r>
              <a:rPr sz="2800" spc="25" dirty="0"/>
              <a:t>t</a:t>
            </a:r>
            <a:r>
              <a:rPr sz="2800" dirty="0"/>
              <a:t>s</a:t>
            </a:r>
            <a:r>
              <a:rPr sz="2800" spc="380" dirty="0"/>
              <a:t> </a:t>
            </a:r>
            <a:r>
              <a:rPr sz="2800" spc="-35" dirty="0"/>
              <a:t>Fo</a:t>
            </a:r>
            <a:r>
              <a:rPr sz="2800" dirty="0"/>
              <a:t>r</a:t>
            </a:r>
            <a:r>
              <a:rPr sz="2800" spc="45" dirty="0"/>
              <a:t> </a:t>
            </a:r>
            <a:r>
              <a:rPr sz="2800" spc="-35" dirty="0"/>
              <a:t>L</a:t>
            </a:r>
            <a:r>
              <a:rPr sz="2800" spc="-60" dirty="0"/>
              <a:t>i</a:t>
            </a:r>
            <a:r>
              <a:rPr sz="2800" spc="25" dirty="0"/>
              <a:t>t</a:t>
            </a:r>
            <a:r>
              <a:rPr sz="2800" spc="-110" dirty="0"/>
              <a:t>h</a:t>
            </a:r>
            <a:r>
              <a:rPr sz="2800" spc="-60" dirty="0"/>
              <a:t>i</a:t>
            </a:r>
            <a:r>
              <a:rPr sz="2800" spc="-110" dirty="0"/>
              <a:t>u</a:t>
            </a:r>
            <a:r>
              <a:rPr sz="2800" dirty="0"/>
              <a:t>m</a:t>
            </a:r>
            <a:r>
              <a:rPr sz="2800" spc="330" dirty="0"/>
              <a:t> </a:t>
            </a:r>
            <a:r>
              <a:rPr sz="2800" spc="-60" dirty="0"/>
              <a:t>I</a:t>
            </a:r>
            <a:r>
              <a:rPr sz="2800" spc="-35" dirty="0"/>
              <a:t>o</a:t>
            </a:r>
            <a:r>
              <a:rPr sz="2800" dirty="0"/>
              <a:t>n</a:t>
            </a:r>
            <a:r>
              <a:rPr sz="2800" spc="70" dirty="0"/>
              <a:t> </a:t>
            </a:r>
            <a:r>
              <a:rPr sz="2800" spc="-30" dirty="0"/>
              <a:t>S</a:t>
            </a:r>
            <a:r>
              <a:rPr sz="2800" spc="40" dirty="0"/>
              <a:t>y</a:t>
            </a:r>
            <a:r>
              <a:rPr sz="2800" spc="-40" dirty="0"/>
              <a:t>s</a:t>
            </a:r>
            <a:r>
              <a:rPr sz="2800" spc="25" dirty="0"/>
              <a:t>t</a:t>
            </a:r>
            <a:r>
              <a:rPr sz="2800" spc="-40" dirty="0"/>
              <a:t>e</a:t>
            </a:r>
            <a:r>
              <a:rPr sz="2800" spc="-10" dirty="0"/>
              <a:t>m</a:t>
            </a:r>
            <a:r>
              <a:rPr sz="2800" dirty="0"/>
              <a:t>s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6512559" y="6014720"/>
            <a:ext cx="238760" cy="60960"/>
          </a:xfrm>
          <a:custGeom>
            <a:avLst/>
            <a:gdLst/>
            <a:ahLst/>
            <a:cxnLst/>
            <a:rect l="l" t="t" r="r" b="b"/>
            <a:pathLst>
              <a:path w="238759" h="60960">
                <a:moveTo>
                  <a:pt x="0" y="60667"/>
                </a:moveTo>
                <a:lnTo>
                  <a:pt x="238379" y="0"/>
                </a:lnTo>
              </a:path>
            </a:pathLst>
          </a:custGeom>
          <a:ln w="20320">
            <a:solidFill>
              <a:srgbClr val="FF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81400" y="5918403"/>
            <a:ext cx="131445" cy="130810"/>
          </a:xfrm>
          <a:custGeom>
            <a:avLst/>
            <a:gdLst/>
            <a:ahLst/>
            <a:cxnLst/>
            <a:rect l="l" t="t" r="r" b="b"/>
            <a:pathLst>
              <a:path w="131445" h="130810">
                <a:moveTo>
                  <a:pt x="60827" y="0"/>
                </a:moveTo>
                <a:lnTo>
                  <a:pt x="22605" y="16096"/>
                </a:lnTo>
                <a:lnTo>
                  <a:pt x="1584" y="51397"/>
                </a:lnTo>
                <a:lnTo>
                  <a:pt x="0" y="65837"/>
                </a:lnTo>
                <a:lnTo>
                  <a:pt x="23" y="67626"/>
                </a:lnTo>
                <a:lnTo>
                  <a:pt x="21570" y="112965"/>
                </a:lnTo>
                <a:lnTo>
                  <a:pt x="61310" y="129784"/>
                </a:lnTo>
                <a:lnTo>
                  <a:pt x="78433" y="130700"/>
                </a:lnTo>
                <a:lnTo>
                  <a:pt x="91010" y="126853"/>
                </a:lnTo>
                <a:lnTo>
                  <a:pt x="120424" y="100856"/>
                </a:lnTo>
                <a:lnTo>
                  <a:pt x="131431" y="56571"/>
                </a:lnTo>
                <a:lnTo>
                  <a:pt x="128087" y="43325"/>
                </a:lnTo>
                <a:lnTo>
                  <a:pt x="103168" y="12085"/>
                </a:lnTo>
                <a:lnTo>
                  <a:pt x="60827" y="0"/>
                </a:lnTo>
                <a:close/>
              </a:path>
            </a:pathLst>
          </a:custGeom>
          <a:solidFill>
            <a:srgbClr val="00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81400" y="5918403"/>
            <a:ext cx="131445" cy="130810"/>
          </a:xfrm>
          <a:custGeom>
            <a:avLst/>
            <a:gdLst/>
            <a:ahLst/>
            <a:cxnLst/>
            <a:rect l="l" t="t" r="r" b="b"/>
            <a:pathLst>
              <a:path w="131445" h="130810">
                <a:moveTo>
                  <a:pt x="0" y="65837"/>
                </a:moveTo>
                <a:lnTo>
                  <a:pt x="13230" y="26185"/>
                </a:lnTo>
                <a:lnTo>
                  <a:pt x="46747" y="2662"/>
                </a:lnTo>
                <a:lnTo>
                  <a:pt x="60827" y="0"/>
                </a:lnTo>
                <a:lnTo>
                  <a:pt x="76487" y="1391"/>
                </a:lnTo>
                <a:lnTo>
                  <a:pt x="113721" y="20776"/>
                </a:lnTo>
                <a:lnTo>
                  <a:pt x="131431" y="56571"/>
                </a:lnTo>
                <a:lnTo>
                  <a:pt x="130277" y="73095"/>
                </a:lnTo>
                <a:lnTo>
                  <a:pt x="112288" y="111769"/>
                </a:lnTo>
                <a:lnTo>
                  <a:pt x="78433" y="130700"/>
                </a:lnTo>
                <a:lnTo>
                  <a:pt x="61310" y="129784"/>
                </a:lnTo>
                <a:lnTo>
                  <a:pt x="21570" y="112965"/>
                </a:lnTo>
                <a:lnTo>
                  <a:pt x="23" y="67626"/>
                </a:lnTo>
                <a:lnTo>
                  <a:pt x="0" y="65837"/>
                </a:lnTo>
                <a:close/>
              </a:path>
            </a:pathLst>
          </a:custGeom>
          <a:ln w="101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12559" y="5953759"/>
            <a:ext cx="238760" cy="60960"/>
          </a:xfrm>
          <a:custGeom>
            <a:avLst/>
            <a:gdLst/>
            <a:ahLst/>
            <a:cxnLst/>
            <a:rect l="l" t="t" r="r" b="b"/>
            <a:pathLst>
              <a:path w="238759" h="60960">
                <a:moveTo>
                  <a:pt x="0" y="60667"/>
                </a:moveTo>
                <a:lnTo>
                  <a:pt x="238379" y="0"/>
                </a:lnTo>
              </a:path>
            </a:pathLst>
          </a:custGeom>
          <a:ln w="20320">
            <a:solidFill>
              <a:srgbClr val="FF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90520" y="817880"/>
            <a:ext cx="6299200" cy="5628640"/>
          </a:xfrm>
          <a:custGeom>
            <a:avLst/>
            <a:gdLst/>
            <a:ahLst/>
            <a:cxnLst/>
            <a:rect l="l" t="t" r="r" b="b"/>
            <a:pathLst>
              <a:path w="6299200" h="5628640">
                <a:moveTo>
                  <a:pt x="0" y="5628640"/>
                </a:moveTo>
                <a:lnTo>
                  <a:pt x="6299200" y="5628640"/>
                </a:lnTo>
                <a:lnTo>
                  <a:pt x="6299200" y="0"/>
                </a:lnTo>
                <a:lnTo>
                  <a:pt x="0" y="0"/>
                </a:lnTo>
                <a:lnTo>
                  <a:pt x="0" y="5628640"/>
                </a:lnTo>
                <a:close/>
              </a:path>
            </a:pathLst>
          </a:custGeom>
          <a:ln w="1017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13479" y="4922520"/>
            <a:ext cx="5059680" cy="0"/>
          </a:xfrm>
          <a:custGeom>
            <a:avLst/>
            <a:gdLst/>
            <a:ahLst/>
            <a:cxnLst/>
            <a:rect l="l" t="t" r="r" b="b"/>
            <a:pathLst>
              <a:path w="5059680">
                <a:moveTo>
                  <a:pt x="0" y="0"/>
                </a:moveTo>
                <a:lnTo>
                  <a:pt x="5059680" y="0"/>
                </a:lnTo>
              </a:path>
            </a:pathLst>
          </a:custGeom>
          <a:ln w="1017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13479" y="4414520"/>
            <a:ext cx="5059680" cy="0"/>
          </a:xfrm>
          <a:custGeom>
            <a:avLst/>
            <a:gdLst/>
            <a:ahLst/>
            <a:cxnLst/>
            <a:rect l="l" t="t" r="r" b="b"/>
            <a:pathLst>
              <a:path w="5059680">
                <a:moveTo>
                  <a:pt x="0" y="0"/>
                </a:moveTo>
                <a:lnTo>
                  <a:pt x="5059680" y="0"/>
                </a:lnTo>
              </a:path>
            </a:pathLst>
          </a:custGeom>
          <a:ln w="1017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13479" y="3916679"/>
            <a:ext cx="5059680" cy="0"/>
          </a:xfrm>
          <a:custGeom>
            <a:avLst/>
            <a:gdLst/>
            <a:ahLst/>
            <a:cxnLst/>
            <a:rect l="l" t="t" r="r" b="b"/>
            <a:pathLst>
              <a:path w="5059680">
                <a:moveTo>
                  <a:pt x="0" y="0"/>
                </a:moveTo>
                <a:lnTo>
                  <a:pt x="5059680" y="0"/>
                </a:lnTo>
              </a:path>
            </a:pathLst>
          </a:custGeom>
          <a:ln w="1017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13479" y="3408679"/>
            <a:ext cx="5059680" cy="0"/>
          </a:xfrm>
          <a:custGeom>
            <a:avLst/>
            <a:gdLst/>
            <a:ahLst/>
            <a:cxnLst/>
            <a:rect l="l" t="t" r="r" b="b"/>
            <a:pathLst>
              <a:path w="5059680">
                <a:moveTo>
                  <a:pt x="0" y="0"/>
                </a:moveTo>
                <a:lnTo>
                  <a:pt x="5059680" y="0"/>
                </a:lnTo>
              </a:path>
            </a:pathLst>
          </a:custGeom>
          <a:ln w="1017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13479" y="2900679"/>
            <a:ext cx="5059680" cy="0"/>
          </a:xfrm>
          <a:custGeom>
            <a:avLst/>
            <a:gdLst/>
            <a:ahLst/>
            <a:cxnLst/>
            <a:rect l="l" t="t" r="r" b="b"/>
            <a:pathLst>
              <a:path w="5059680">
                <a:moveTo>
                  <a:pt x="0" y="0"/>
                </a:moveTo>
                <a:lnTo>
                  <a:pt x="5059680" y="0"/>
                </a:lnTo>
              </a:path>
            </a:pathLst>
          </a:custGeom>
          <a:ln w="1017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13479" y="2392679"/>
            <a:ext cx="5059680" cy="0"/>
          </a:xfrm>
          <a:custGeom>
            <a:avLst/>
            <a:gdLst/>
            <a:ahLst/>
            <a:cxnLst/>
            <a:rect l="l" t="t" r="r" b="b"/>
            <a:pathLst>
              <a:path w="5059680">
                <a:moveTo>
                  <a:pt x="0" y="0"/>
                </a:moveTo>
                <a:lnTo>
                  <a:pt x="5059680" y="0"/>
                </a:lnTo>
              </a:path>
            </a:pathLst>
          </a:custGeom>
          <a:ln w="1017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13479" y="1884679"/>
            <a:ext cx="5059680" cy="0"/>
          </a:xfrm>
          <a:custGeom>
            <a:avLst/>
            <a:gdLst/>
            <a:ahLst/>
            <a:cxnLst/>
            <a:rect l="l" t="t" r="r" b="b"/>
            <a:pathLst>
              <a:path w="5059680">
                <a:moveTo>
                  <a:pt x="0" y="0"/>
                </a:moveTo>
                <a:lnTo>
                  <a:pt x="5059680" y="0"/>
                </a:lnTo>
              </a:path>
            </a:pathLst>
          </a:custGeom>
          <a:ln w="1017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13479" y="1386839"/>
            <a:ext cx="5059680" cy="0"/>
          </a:xfrm>
          <a:custGeom>
            <a:avLst/>
            <a:gdLst/>
            <a:ahLst/>
            <a:cxnLst/>
            <a:rect l="l" t="t" r="r" b="b"/>
            <a:pathLst>
              <a:path w="5059680">
                <a:moveTo>
                  <a:pt x="0" y="0"/>
                </a:moveTo>
                <a:lnTo>
                  <a:pt x="5059680" y="0"/>
                </a:lnTo>
              </a:path>
            </a:pathLst>
          </a:custGeom>
          <a:ln w="1017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00040" y="1386839"/>
            <a:ext cx="0" cy="4043679"/>
          </a:xfrm>
          <a:custGeom>
            <a:avLst/>
            <a:gdLst/>
            <a:ahLst/>
            <a:cxnLst/>
            <a:rect l="l" t="t" r="r" b="b"/>
            <a:pathLst>
              <a:path h="4043679">
                <a:moveTo>
                  <a:pt x="0" y="0"/>
                </a:moveTo>
                <a:lnTo>
                  <a:pt x="0" y="4043679"/>
                </a:lnTo>
              </a:path>
            </a:pathLst>
          </a:custGeom>
          <a:ln w="1017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86600" y="1386839"/>
            <a:ext cx="0" cy="4043679"/>
          </a:xfrm>
          <a:custGeom>
            <a:avLst/>
            <a:gdLst/>
            <a:ahLst/>
            <a:cxnLst/>
            <a:rect l="l" t="t" r="r" b="b"/>
            <a:pathLst>
              <a:path h="4043679">
                <a:moveTo>
                  <a:pt x="0" y="0"/>
                </a:moveTo>
                <a:lnTo>
                  <a:pt x="0" y="4043679"/>
                </a:lnTo>
              </a:path>
            </a:pathLst>
          </a:custGeom>
          <a:ln w="1017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773159" y="1386839"/>
            <a:ext cx="0" cy="4043679"/>
          </a:xfrm>
          <a:custGeom>
            <a:avLst/>
            <a:gdLst/>
            <a:ahLst/>
            <a:cxnLst/>
            <a:rect l="l" t="t" r="r" b="b"/>
            <a:pathLst>
              <a:path h="4043679">
                <a:moveTo>
                  <a:pt x="0" y="0"/>
                </a:moveTo>
                <a:lnTo>
                  <a:pt x="0" y="4043679"/>
                </a:lnTo>
              </a:path>
            </a:pathLst>
          </a:custGeom>
          <a:ln w="1017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13479" y="1386839"/>
            <a:ext cx="0" cy="4043679"/>
          </a:xfrm>
          <a:custGeom>
            <a:avLst/>
            <a:gdLst/>
            <a:ahLst/>
            <a:cxnLst/>
            <a:rect l="l" t="t" r="r" b="b"/>
            <a:pathLst>
              <a:path h="4043679">
                <a:moveTo>
                  <a:pt x="0" y="4043679"/>
                </a:moveTo>
                <a:lnTo>
                  <a:pt x="0" y="0"/>
                </a:lnTo>
              </a:path>
            </a:pathLst>
          </a:custGeom>
          <a:ln w="1017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13479" y="5430520"/>
            <a:ext cx="5059680" cy="0"/>
          </a:xfrm>
          <a:custGeom>
            <a:avLst/>
            <a:gdLst/>
            <a:ahLst/>
            <a:cxnLst/>
            <a:rect l="l" t="t" r="r" b="b"/>
            <a:pathLst>
              <a:path w="5059680">
                <a:moveTo>
                  <a:pt x="0" y="0"/>
                </a:moveTo>
                <a:lnTo>
                  <a:pt x="5059680" y="0"/>
                </a:lnTo>
              </a:path>
            </a:pathLst>
          </a:custGeom>
          <a:ln w="1017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13479" y="1640839"/>
            <a:ext cx="2021839" cy="2722880"/>
          </a:xfrm>
          <a:custGeom>
            <a:avLst/>
            <a:gdLst/>
            <a:ahLst/>
            <a:cxnLst/>
            <a:rect l="l" t="t" r="r" b="b"/>
            <a:pathLst>
              <a:path w="2021839" h="2722879">
                <a:moveTo>
                  <a:pt x="0" y="0"/>
                </a:moveTo>
                <a:lnTo>
                  <a:pt x="335280" y="1005839"/>
                </a:lnTo>
                <a:lnTo>
                  <a:pt x="670560" y="1209039"/>
                </a:lnTo>
                <a:lnTo>
                  <a:pt x="1005840" y="1513839"/>
                </a:lnTo>
                <a:lnTo>
                  <a:pt x="1341120" y="1971040"/>
                </a:lnTo>
                <a:lnTo>
                  <a:pt x="1686560" y="2275840"/>
                </a:lnTo>
                <a:lnTo>
                  <a:pt x="2021840" y="2722880"/>
                </a:lnTo>
              </a:path>
            </a:pathLst>
          </a:custGeom>
          <a:ln w="30480">
            <a:solidFill>
              <a:srgbClr val="006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85602" y="1613825"/>
            <a:ext cx="50165" cy="48260"/>
          </a:xfrm>
          <a:custGeom>
            <a:avLst/>
            <a:gdLst/>
            <a:ahLst/>
            <a:cxnLst/>
            <a:rect l="l" t="t" r="r" b="b"/>
            <a:pathLst>
              <a:path w="50164" h="48260">
                <a:moveTo>
                  <a:pt x="20500" y="0"/>
                </a:moveTo>
                <a:lnTo>
                  <a:pt x="9520" y="4948"/>
                </a:lnTo>
                <a:lnTo>
                  <a:pt x="2156" y="15801"/>
                </a:lnTo>
                <a:lnTo>
                  <a:pt x="0" y="32272"/>
                </a:lnTo>
                <a:lnTo>
                  <a:pt x="6095" y="41460"/>
                </a:lnTo>
                <a:lnTo>
                  <a:pt x="17882" y="47103"/>
                </a:lnTo>
                <a:lnTo>
                  <a:pt x="35719" y="47814"/>
                </a:lnTo>
                <a:lnTo>
                  <a:pt x="45827" y="38638"/>
                </a:lnTo>
                <a:lnTo>
                  <a:pt x="49720" y="25109"/>
                </a:lnTo>
                <a:lnTo>
                  <a:pt x="49706" y="24242"/>
                </a:lnTo>
                <a:lnTo>
                  <a:pt x="45799" y="11862"/>
                </a:lnTo>
                <a:lnTo>
                  <a:pt x="35711" y="3142"/>
                </a:lnTo>
                <a:lnTo>
                  <a:pt x="20500" y="0"/>
                </a:lnTo>
                <a:close/>
              </a:path>
            </a:pathLst>
          </a:custGeom>
          <a:solidFill>
            <a:srgbClr val="00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85602" y="1613825"/>
            <a:ext cx="50165" cy="48260"/>
          </a:xfrm>
          <a:custGeom>
            <a:avLst/>
            <a:gdLst/>
            <a:ahLst/>
            <a:cxnLst/>
            <a:rect l="l" t="t" r="r" b="b"/>
            <a:pathLst>
              <a:path w="50164" h="48260">
                <a:moveTo>
                  <a:pt x="49720" y="25109"/>
                </a:moveTo>
                <a:lnTo>
                  <a:pt x="45827" y="38638"/>
                </a:lnTo>
                <a:lnTo>
                  <a:pt x="35719" y="47814"/>
                </a:lnTo>
                <a:lnTo>
                  <a:pt x="17882" y="47103"/>
                </a:lnTo>
                <a:lnTo>
                  <a:pt x="6095" y="41460"/>
                </a:lnTo>
                <a:lnTo>
                  <a:pt x="0" y="32272"/>
                </a:lnTo>
                <a:lnTo>
                  <a:pt x="2156" y="15801"/>
                </a:lnTo>
                <a:lnTo>
                  <a:pt x="9520" y="4948"/>
                </a:lnTo>
                <a:lnTo>
                  <a:pt x="20500" y="0"/>
                </a:lnTo>
                <a:lnTo>
                  <a:pt x="35711" y="3142"/>
                </a:lnTo>
                <a:lnTo>
                  <a:pt x="45799" y="11862"/>
                </a:lnTo>
                <a:lnTo>
                  <a:pt x="49706" y="24242"/>
                </a:lnTo>
                <a:lnTo>
                  <a:pt x="49720" y="25109"/>
                </a:lnTo>
                <a:close/>
              </a:path>
            </a:pathLst>
          </a:custGeom>
          <a:ln w="10170">
            <a:solidFill>
              <a:srgbClr val="006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20882" y="2619665"/>
            <a:ext cx="50165" cy="48260"/>
          </a:xfrm>
          <a:custGeom>
            <a:avLst/>
            <a:gdLst/>
            <a:ahLst/>
            <a:cxnLst/>
            <a:rect l="l" t="t" r="r" b="b"/>
            <a:pathLst>
              <a:path w="50164" h="48260">
                <a:moveTo>
                  <a:pt x="20500" y="0"/>
                </a:moveTo>
                <a:lnTo>
                  <a:pt x="9520" y="4948"/>
                </a:lnTo>
                <a:lnTo>
                  <a:pt x="2156" y="15801"/>
                </a:lnTo>
                <a:lnTo>
                  <a:pt x="0" y="32272"/>
                </a:lnTo>
                <a:lnTo>
                  <a:pt x="6095" y="41460"/>
                </a:lnTo>
                <a:lnTo>
                  <a:pt x="17882" y="47103"/>
                </a:lnTo>
                <a:lnTo>
                  <a:pt x="35719" y="47814"/>
                </a:lnTo>
                <a:lnTo>
                  <a:pt x="45827" y="38638"/>
                </a:lnTo>
                <a:lnTo>
                  <a:pt x="49720" y="25109"/>
                </a:lnTo>
                <a:lnTo>
                  <a:pt x="49706" y="24242"/>
                </a:lnTo>
                <a:lnTo>
                  <a:pt x="45799" y="11862"/>
                </a:lnTo>
                <a:lnTo>
                  <a:pt x="35711" y="3142"/>
                </a:lnTo>
                <a:lnTo>
                  <a:pt x="20500" y="0"/>
                </a:lnTo>
                <a:close/>
              </a:path>
            </a:pathLst>
          </a:custGeom>
          <a:solidFill>
            <a:srgbClr val="00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20882" y="2619665"/>
            <a:ext cx="50165" cy="48260"/>
          </a:xfrm>
          <a:custGeom>
            <a:avLst/>
            <a:gdLst/>
            <a:ahLst/>
            <a:cxnLst/>
            <a:rect l="l" t="t" r="r" b="b"/>
            <a:pathLst>
              <a:path w="50164" h="48260">
                <a:moveTo>
                  <a:pt x="49720" y="25109"/>
                </a:moveTo>
                <a:lnTo>
                  <a:pt x="45827" y="38638"/>
                </a:lnTo>
                <a:lnTo>
                  <a:pt x="35719" y="47814"/>
                </a:lnTo>
                <a:lnTo>
                  <a:pt x="17882" y="47103"/>
                </a:lnTo>
                <a:lnTo>
                  <a:pt x="6095" y="41460"/>
                </a:lnTo>
                <a:lnTo>
                  <a:pt x="0" y="32272"/>
                </a:lnTo>
                <a:lnTo>
                  <a:pt x="2156" y="15801"/>
                </a:lnTo>
                <a:lnTo>
                  <a:pt x="9520" y="4948"/>
                </a:lnTo>
                <a:lnTo>
                  <a:pt x="20500" y="0"/>
                </a:lnTo>
                <a:lnTo>
                  <a:pt x="35711" y="3142"/>
                </a:lnTo>
                <a:lnTo>
                  <a:pt x="45799" y="11862"/>
                </a:lnTo>
                <a:lnTo>
                  <a:pt x="49706" y="24242"/>
                </a:lnTo>
                <a:lnTo>
                  <a:pt x="49720" y="25109"/>
                </a:lnTo>
                <a:close/>
              </a:path>
            </a:pathLst>
          </a:custGeom>
          <a:ln w="10170">
            <a:solidFill>
              <a:srgbClr val="006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56163" y="2822865"/>
            <a:ext cx="50165" cy="48260"/>
          </a:xfrm>
          <a:custGeom>
            <a:avLst/>
            <a:gdLst/>
            <a:ahLst/>
            <a:cxnLst/>
            <a:rect l="l" t="t" r="r" b="b"/>
            <a:pathLst>
              <a:path w="50164" h="48260">
                <a:moveTo>
                  <a:pt x="20500" y="0"/>
                </a:moveTo>
                <a:lnTo>
                  <a:pt x="9520" y="4948"/>
                </a:lnTo>
                <a:lnTo>
                  <a:pt x="2156" y="15801"/>
                </a:lnTo>
                <a:lnTo>
                  <a:pt x="0" y="32272"/>
                </a:lnTo>
                <a:lnTo>
                  <a:pt x="6095" y="41460"/>
                </a:lnTo>
                <a:lnTo>
                  <a:pt x="17882" y="47103"/>
                </a:lnTo>
                <a:lnTo>
                  <a:pt x="35719" y="47814"/>
                </a:lnTo>
                <a:lnTo>
                  <a:pt x="45827" y="38638"/>
                </a:lnTo>
                <a:lnTo>
                  <a:pt x="49720" y="25109"/>
                </a:lnTo>
                <a:lnTo>
                  <a:pt x="49706" y="24242"/>
                </a:lnTo>
                <a:lnTo>
                  <a:pt x="45799" y="11862"/>
                </a:lnTo>
                <a:lnTo>
                  <a:pt x="35711" y="3142"/>
                </a:lnTo>
                <a:lnTo>
                  <a:pt x="20500" y="0"/>
                </a:lnTo>
                <a:close/>
              </a:path>
            </a:pathLst>
          </a:custGeom>
          <a:solidFill>
            <a:srgbClr val="00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56163" y="2822865"/>
            <a:ext cx="50165" cy="48260"/>
          </a:xfrm>
          <a:custGeom>
            <a:avLst/>
            <a:gdLst/>
            <a:ahLst/>
            <a:cxnLst/>
            <a:rect l="l" t="t" r="r" b="b"/>
            <a:pathLst>
              <a:path w="50164" h="48260">
                <a:moveTo>
                  <a:pt x="49720" y="25109"/>
                </a:moveTo>
                <a:lnTo>
                  <a:pt x="45827" y="38638"/>
                </a:lnTo>
                <a:lnTo>
                  <a:pt x="35719" y="47814"/>
                </a:lnTo>
                <a:lnTo>
                  <a:pt x="17882" y="47103"/>
                </a:lnTo>
                <a:lnTo>
                  <a:pt x="6095" y="41460"/>
                </a:lnTo>
                <a:lnTo>
                  <a:pt x="0" y="32272"/>
                </a:lnTo>
                <a:lnTo>
                  <a:pt x="2156" y="15801"/>
                </a:lnTo>
                <a:lnTo>
                  <a:pt x="9520" y="4948"/>
                </a:lnTo>
                <a:lnTo>
                  <a:pt x="20500" y="0"/>
                </a:lnTo>
                <a:lnTo>
                  <a:pt x="35711" y="3142"/>
                </a:lnTo>
                <a:lnTo>
                  <a:pt x="45799" y="11862"/>
                </a:lnTo>
                <a:lnTo>
                  <a:pt x="49706" y="24242"/>
                </a:lnTo>
                <a:lnTo>
                  <a:pt x="49720" y="25109"/>
                </a:lnTo>
                <a:close/>
              </a:path>
            </a:pathLst>
          </a:custGeom>
          <a:ln w="10170">
            <a:solidFill>
              <a:srgbClr val="006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91443" y="3127665"/>
            <a:ext cx="50165" cy="48260"/>
          </a:xfrm>
          <a:custGeom>
            <a:avLst/>
            <a:gdLst/>
            <a:ahLst/>
            <a:cxnLst/>
            <a:rect l="l" t="t" r="r" b="b"/>
            <a:pathLst>
              <a:path w="50164" h="48260">
                <a:moveTo>
                  <a:pt x="20500" y="0"/>
                </a:moveTo>
                <a:lnTo>
                  <a:pt x="9520" y="4948"/>
                </a:lnTo>
                <a:lnTo>
                  <a:pt x="2156" y="15801"/>
                </a:lnTo>
                <a:lnTo>
                  <a:pt x="0" y="32272"/>
                </a:lnTo>
                <a:lnTo>
                  <a:pt x="6095" y="41460"/>
                </a:lnTo>
                <a:lnTo>
                  <a:pt x="17882" y="47103"/>
                </a:lnTo>
                <a:lnTo>
                  <a:pt x="35719" y="47814"/>
                </a:lnTo>
                <a:lnTo>
                  <a:pt x="45827" y="38638"/>
                </a:lnTo>
                <a:lnTo>
                  <a:pt x="49720" y="25109"/>
                </a:lnTo>
                <a:lnTo>
                  <a:pt x="49706" y="24242"/>
                </a:lnTo>
                <a:lnTo>
                  <a:pt x="45799" y="11862"/>
                </a:lnTo>
                <a:lnTo>
                  <a:pt x="35711" y="3142"/>
                </a:lnTo>
                <a:lnTo>
                  <a:pt x="20500" y="0"/>
                </a:lnTo>
                <a:close/>
              </a:path>
            </a:pathLst>
          </a:custGeom>
          <a:solidFill>
            <a:srgbClr val="00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91443" y="3127665"/>
            <a:ext cx="50165" cy="48260"/>
          </a:xfrm>
          <a:custGeom>
            <a:avLst/>
            <a:gdLst/>
            <a:ahLst/>
            <a:cxnLst/>
            <a:rect l="l" t="t" r="r" b="b"/>
            <a:pathLst>
              <a:path w="50164" h="48260">
                <a:moveTo>
                  <a:pt x="49720" y="25109"/>
                </a:moveTo>
                <a:lnTo>
                  <a:pt x="45827" y="38638"/>
                </a:lnTo>
                <a:lnTo>
                  <a:pt x="35719" y="47814"/>
                </a:lnTo>
                <a:lnTo>
                  <a:pt x="17882" y="47103"/>
                </a:lnTo>
                <a:lnTo>
                  <a:pt x="6095" y="41460"/>
                </a:lnTo>
                <a:lnTo>
                  <a:pt x="0" y="32272"/>
                </a:lnTo>
                <a:lnTo>
                  <a:pt x="2156" y="15801"/>
                </a:lnTo>
                <a:lnTo>
                  <a:pt x="9520" y="4948"/>
                </a:lnTo>
                <a:lnTo>
                  <a:pt x="20500" y="0"/>
                </a:lnTo>
                <a:lnTo>
                  <a:pt x="35711" y="3142"/>
                </a:lnTo>
                <a:lnTo>
                  <a:pt x="45799" y="11862"/>
                </a:lnTo>
                <a:lnTo>
                  <a:pt x="49706" y="24242"/>
                </a:lnTo>
                <a:lnTo>
                  <a:pt x="49720" y="25109"/>
                </a:lnTo>
                <a:close/>
              </a:path>
            </a:pathLst>
          </a:custGeom>
          <a:ln w="10170">
            <a:solidFill>
              <a:srgbClr val="006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026723" y="3584865"/>
            <a:ext cx="50165" cy="48260"/>
          </a:xfrm>
          <a:custGeom>
            <a:avLst/>
            <a:gdLst/>
            <a:ahLst/>
            <a:cxnLst/>
            <a:rect l="l" t="t" r="r" b="b"/>
            <a:pathLst>
              <a:path w="50164" h="48260">
                <a:moveTo>
                  <a:pt x="20500" y="0"/>
                </a:moveTo>
                <a:lnTo>
                  <a:pt x="9520" y="4948"/>
                </a:lnTo>
                <a:lnTo>
                  <a:pt x="2156" y="15801"/>
                </a:lnTo>
                <a:lnTo>
                  <a:pt x="0" y="32272"/>
                </a:lnTo>
                <a:lnTo>
                  <a:pt x="6095" y="41460"/>
                </a:lnTo>
                <a:lnTo>
                  <a:pt x="17882" y="47103"/>
                </a:lnTo>
                <a:lnTo>
                  <a:pt x="35719" y="47814"/>
                </a:lnTo>
                <a:lnTo>
                  <a:pt x="45827" y="38638"/>
                </a:lnTo>
                <a:lnTo>
                  <a:pt x="49720" y="25109"/>
                </a:lnTo>
                <a:lnTo>
                  <a:pt x="49706" y="24242"/>
                </a:lnTo>
                <a:lnTo>
                  <a:pt x="45799" y="11862"/>
                </a:lnTo>
                <a:lnTo>
                  <a:pt x="35711" y="3142"/>
                </a:lnTo>
                <a:lnTo>
                  <a:pt x="20500" y="0"/>
                </a:lnTo>
                <a:close/>
              </a:path>
            </a:pathLst>
          </a:custGeom>
          <a:solidFill>
            <a:srgbClr val="00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026723" y="3584865"/>
            <a:ext cx="50165" cy="48260"/>
          </a:xfrm>
          <a:custGeom>
            <a:avLst/>
            <a:gdLst/>
            <a:ahLst/>
            <a:cxnLst/>
            <a:rect l="l" t="t" r="r" b="b"/>
            <a:pathLst>
              <a:path w="50164" h="48260">
                <a:moveTo>
                  <a:pt x="49720" y="25109"/>
                </a:moveTo>
                <a:lnTo>
                  <a:pt x="45827" y="38638"/>
                </a:lnTo>
                <a:lnTo>
                  <a:pt x="35719" y="47814"/>
                </a:lnTo>
                <a:lnTo>
                  <a:pt x="17882" y="47103"/>
                </a:lnTo>
                <a:lnTo>
                  <a:pt x="6095" y="41460"/>
                </a:lnTo>
                <a:lnTo>
                  <a:pt x="0" y="32272"/>
                </a:lnTo>
                <a:lnTo>
                  <a:pt x="2156" y="15801"/>
                </a:lnTo>
                <a:lnTo>
                  <a:pt x="9520" y="4948"/>
                </a:lnTo>
                <a:lnTo>
                  <a:pt x="20500" y="0"/>
                </a:lnTo>
                <a:lnTo>
                  <a:pt x="35711" y="3142"/>
                </a:lnTo>
                <a:lnTo>
                  <a:pt x="45799" y="11862"/>
                </a:lnTo>
                <a:lnTo>
                  <a:pt x="49706" y="24242"/>
                </a:lnTo>
                <a:lnTo>
                  <a:pt x="49720" y="25109"/>
                </a:lnTo>
                <a:close/>
              </a:path>
            </a:pathLst>
          </a:custGeom>
          <a:ln w="10170">
            <a:solidFill>
              <a:srgbClr val="006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372163" y="3889665"/>
            <a:ext cx="50165" cy="48260"/>
          </a:xfrm>
          <a:custGeom>
            <a:avLst/>
            <a:gdLst/>
            <a:ahLst/>
            <a:cxnLst/>
            <a:rect l="l" t="t" r="r" b="b"/>
            <a:pathLst>
              <a:path w="50164" h="48260">
                <a:moveTo>
                  <a:pt x="20500" y="0"/>
                </a:moveTo>
                <a:lnTo>
                  <a:pt x="9520" y="4948"/>
                </a:lnTo>
                <a:lnTo>
                  <a:pt x="2156" y="15801"/>
                </a:lnTo>
                <a:lnTo>
                  <a:pt x="0" y="32272"/>
                </a:lnTo>
                <a:lnTo>
                  <a:pt x="6095" y="41460"/>
                </a:lnTo>
                <a:lnTo>
                  <a:pt x="17882" y="47103"/>
                </a:lnTo>
                <a:lnTo>
                  <a:pt x="35719" y="47814"/>
                </a:lnTo>
                <a:lnTo>
                  <a:pt x="45827" y="38638"/>
                </a:lnTo>
                <a:lnTo>
                  <a:pt x="49720" y="25109"/>
                </a:lnTo>
                <a:lnTo>
                  <a:pt x="49706" y="24242"/>
                </a:lnTo>
                <a:lnTo>
                  <a:pt x="45799" y="11862"/>
                </a:lnTo>
                <a:lnTo>
                  <a:pt x="35711" y="3142"/>
                </a:lnTo>
                <a:lnTo>
                  <a:pt x="20500" y="0"/>
                </a:lnTo>
                <a:close/>
              </a:path>
            </a:pathLst>
          </a:custGeom>
          <a:solidFill>
            <a:srgbClr val="00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372163" y="3889665"/>
            <a:ext cx="50165" cy="48260"/>
          </a:xfrm>
          <a:custGeom>
            <a:avLst/>
            <a:gdLst/>
            <a:ahLst/>
            <a:cxnLst/>
            <a:rect l="l" t="t" r="r" b="b"/>
            <a:pathLst>
              <a:path w="50164" h="48260">
                <a:moveTo>
                  <a:pt x="49720" y="25109"/>
                </a:moveTo>
                <a:lnTo>
                  <a:pt x="45827" y="38638"/>
                </a:lnTo>
                <a:lnTo>
                  <a:pt x="35719" y="47814"/>
                </a:lnTo>
                <a:lnTo>
                  <a:pt x="17882" y="47103"/>
                </a:lnTo>
                <a:lnTo>
                  <a:pt x="6095" y="41460"/>
                </a:lnTo>
                <a:lnTo>
                  <a:pt x="0" y="32272"/>
                </a:lnTo>
                <a:lnTo>
                  <a:pt x="2156" y="15801"/>
                </a:lnTo>
                <a:lnTo>
                  <a:pt x="9520" y="4948"/>
                </a:lnTo>
                <a:lnTo>
                  <a:pt x="20500" y="0"/>
                </a:lnTo>
                <a:lnTo>
                  <a:pt x="35711" y="3142"/>
                </a:lnTo>
                <a:lnTo>
                  <a:pt x="45799" y="11862"/>
                </a:lnTo>
                <a:lnTo>
                  <a:pt x="49706" y="24242"/>
                </a:lnTo>
                <a:lnTo>
                  <a:pt x="49720" y="25109"/>
                </a:lnTo>
                <a:close/>
              </a:path>
            </a:pathLst>
          </a:custGeom>
          <a:ln w="10170">
            <a:solidFill>
              <a:srgbClr val="006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707443" y="4336705"/>
            <a:ext cx="50165" cy="48260"/>
          </a:xfrm>
          <a:custGeom>
            <a:avLst/>
            <a:gdLst/>
            <a:ahLst/>
            <a:cxnLst/>
            <a:rect l="l" t="t" r="r" b="b"/>
            <a:pathLst>
              <a:path w="50164" h="48260">
                <a:moveTo>
                  <a:pt x="20500" y="0"/>
                </a:moveTo>
                <a:lnTo>
                  <a:pt x="9520" y="4948"/>
                </a:lnTo>
                <a:lnTo>
                  <a:pt x="2156" y="15801"/>
                </a:lnTo>
                <a:lnTo>
                  <a:pt x="0" y="32272"/>
                </a:lnTo>
                <a:lnTo>
                  <a:pt x="6095" y="41460"/>
                </a:lnTo>
                <a:lnTo>
                  <a:pt x="17882" y="47103"/>
                </a:lnTo>
                <a:lnTo>
                  <a:pt x="35719" y="47814"/>
                </a:lnTo>
                <a:lnTo>
                  <a:pt x="45827" y="38638"/>
                </a:lnTo>
                <a:lnTo>
                  <a:pt x="49720" y="25109"/>
                </a:lnTo>
                <a:lnTo>
                  <a:pt x="49706" y="24242"/>
                </a:lnTo>
                <a:lnTo>
                  <a:pt x="45799" y="11862"/>
                </a:lnTo>
                <a:lnTo>
                  <a:pt x="35711" y="3142"/>
                </a:lnTo>
                <a:lnTo>
                  <a:pt x="20500" y="0"/>
                </a:lnTo>
                <a:close/>
              </a:path>
            </a:pathLst>
          </a:custGeom>
          <a:solidFill>
            <a:srgbClr val="00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707443" y="4336705"/>
            <a:ext cx="50165" cy="48260"/>
          </a:xfrm>
          <a:custGeom>
            <a:avLst/>
            <a:gdLst/>
            <a:ahLst/>
            <a:cxnLst/>
            <a:rect l="l" t="t" r="r" b="b"/>
            <a:pathLst>
              <a:path w="50164" h="48260">
                <a:moveTo>
                  <a:pt x="49720" y="25109"/>
                </a:moveTo>
                <a:lnTo>
                  <a:pt x="45827" y="38638"/>
                </a:lnTo>
                <a:lnTo>
                  <a:pt x="35719" y="47814"/>
                </a:lnTo>
                <a:lnTo>
                  <a:pt x="17882" y="47103"/>
                </a:lnTo>
                <a:lnTo>
                  <a:pt x="6095" y="41460"/>
                </a:lnTo>
                <a:lnTo>
                  <a:pt x="0" y="32272"/>
                </a:lnTo>
                <a:lnTo>
                  <a:pt x="2156" y="15801"/>
                </a:lnTo>
                <a:lnTo>
                  <a:pt x="9520" y="4948"/>
                </a:lnTo>
                <a:lnTo>
                  <a:pt x="20500" y="0"/>
                </a:lnTo>
                <a:lnTo>
                  <a:pt x="35711" y="3142"/>
                </a:lnTo>
                <a:lnTo>
                  <a:pt x="45799" y="11862"/>
                </a:lnTo>
                <a:lnTo>
                  <a:pt x="49706" y="24242"/>
                </a:lnTo>
                <a:lnTo>
                  <a:pt x="49720" y="25109"/>
                </a:lnTo>
                <a:close/>
              </a:path>
            </a:pathLst>
          </a:custGeom>
          <a:ln w="10170">
            <a:solidFill>
              <a:srgbClr val="006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878701" y="5547185"/>
            <a:ext cx="2217420" cy="88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700530" algn="l"/>
              </a:tabLst>
            </a:pPr>
            <a:r>
              <a:rPr sz="1450" spc="-10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1450" spc="-9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450" spc="-10" dirty="0">
                <a:solidFill>
                  <a:srgbClr val="585858"/>
                </a:solidFill>
                <a:latin typeface="Arial"/>
                <a:cs typeface="Arial"/>
              </a:rPr>
              <a:t>20</a:t>
            </a:r>
            <a:r>
              <a:rPr sz="1450" dirty="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sz="1450" spc="-10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1450" spc="-9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450" spc="-10" dirty="0">
                <a:solidFill>
                  <a:srgbClr val="585858"/>
                </a:solidFill>
                <a:latin typeface="Arial"/>
                <a:cs typeface="Arial"/>
              </a:rPr>
              <a:t>25</a:t>
            </a:r>
            <a:endParaRPr sz="1450">
              <a:latin typeface="Arial"/>
              <a:cs typeface="Arial"/>
            </a:endParaRPr>
          </a:p>
          <a:p>
            <a:pPr marL="60325">
              <a:lnSpc>
                <a:spcPct val="100000"/>
              </a:lnSpc>
              <a:spcBef>
                <a:spcPts val="1045"/>
              </a:spcBef>
            </a:pPr>
            <a:r>
              <a:rPr sz="1450" spc="-10" dirty="0">
                <a:latin typeface="Arial"/>
                <a:cs typeface="Arial"/>
              </a:rPr>
              <a:t>2016</a:t>
            </a:r>
            <a:r>
              <a:rPr sz="1450" spc="-8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EPRI</a:t>
            </a:r>
            <a:r>
              <a:rPr sz="1450" spc="-16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Projections</a:t>
            </a:r>
            <a:endParaRPr sz="1450">
              <a:latin typeface="Arial"/>
              <a:cs typeface="Arial"/>
            </a:endParaRPr>
          </a:p>
          <a:p>
            <a:pPr marL="118110">
              <a:lnSpc>
                <a:spcPct val="100000"/>
              </a:lnSpc>
              <a:spcBef>
                <a:spcPts val="1055"/>
              </a:spcBef>
            </a:pPr>
            <a:r>
              <a:rPr sz="1200" dirty="0">
                <a:latin typeface="Arial"/>
                <a:cs typeface="Arial"/>
              </a:rPr>
              <a:t>S</a:t>
            </a:r>
            <a:r>
              <a:rPr sz="1200" spc="-30" dirty="0">
                <a:latin typeface="Arial"/>
                <a:cs typeface="Arial"/>
              </a:rPr>
              <a:t>ou</a:t>
            </a:r>
            <a:r>
              <a:rPr sz="1200" dirty="0">
                <a:latin typeface="Arial"/>
                <a:cs typeface="Arial"/>
              </a:rPr>
              <a:t>r</a:t>
            </a:r>
            <a:r>
              <a:rPr sz="1200" spc="35" dirty="0">
                <a:latin typeface="Arial"/>
                <a:cs typeface="Arial"/>
              </a:rPr>
              <a:t>c</a:t>
            </a:r>
            <a:r>
              <a:rPr sz="1200" spc="-30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: 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5" dirty="0">
                <a:latin typeface="Arial"/>
                <a:cs typeface="Arial"/>
              </a:rPr>
              <a:t>P</a:t>
            </a:r>
            <a:r>
              <a:rPr sz="1200" spc="10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35" dirty="0">
                <a:latin typeface="Arial"/>
                <a:cs typeface="Arial"/>
              </a:rPr>
              <a:t>s</a:t>
            </a:r>
            <a:r>
              <a:rPr sz="1200" spc="-15" dirty="0">
                <a:latin typeface="Arial"/>
                <a:cs typeface="Arial"/>
              </a:rPr>
              <a:t>t</a:t>
            </a:r>
            <a:r>
              <a:rPr sz="1200" spc="-30" dirty="0">
                <a:latin typeface="Arial"/>
                <a:cs typeface="Arial"/>
              </a:rPr>
              <a:t>i</a:t>
            </a:r>
            <a:r>
              <a:rPr sz="1200" spc="35" dirty="0">
                <a:latin typeface="Arial"/>
                <a:cs typeface="Arial"/>
              </a:rPr>
              <a:t>m</a:t>
            </a:r>
            <a:r>
              <a:rPr sz="1200" spc="-30" dirty="0">
                <a:latin typeface="Arial"/>
                <a:cs typeface="Arial"/>
              </a:rPr>
              <a:t>a</a:t>
            </a:r>
            <a:r>
              <a:rPr sz="1200" spc="-15" dirty="0">
                <a:latin typeface="Arial"/>
                <a:cs typeface="Arial"/>
              </a:rPr>
              <a:t>t</a:t>
            </a:r>
            <a:r>
              <a:rPr sz="1200" spc="-30" dirty="0">
                <a:latin typeface="Arial"/>
                <a:cs typeface="Arial"/>
              </a:rPr>
              <a:t>e</a:t>
            </a:r>
            <a:r>
              <a:rPr sz="1200" spc="35" dirty="0">
                <a:latin typeface="Arial"/>
                <a:cs typeface="Arial"/>
              </a:rPr>
              <a:t>s</a:t>
            </a:r>
            <a:r>
              <a:rPr sz="1200" dirty="0">
                <a:latin typeface="Arial"/>
                <a:cs typeface="Arial"/>
              </a:rPr>
              <a:t>,</a:t>
            </a:r>
            <a:r>
              <a:rPr sz="1200" spc="-30" dirty="0">
                <a:latin typeface="Arial"/>
                <a:cs typeface="Arial"/>
              </a:rPr>
              <a:t> 201</a:t>
            </a:r>
            <a:r>
              <a:rPr sz="1200" dirty="0"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939921" y="5547185"/>
            <a:ext cx="1828164" cy="552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60020" algn="r">
              <a:lnSpc>
                <a:spcPct val="100000"/>
              </a:lnSpc>
            </a:pPr>
            <a:r>
              <a:rPr sz="1450" spc="-10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1450" spc="-9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450" spc="-10" dirty="0">
                <a:solidFill>
                  <a:srgbClr val="585858"/>
                </a:solidFill>
                <a:latin typeface="Arial"/>
                <a:cs typeface="Arial"/>
              </a:rPr>
              <a:t>15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1450" spc="-10" dirty="0">
                <a:latin typeface="Arial"/>
                <a:cs typeface="Arial"/>
              </a:rPr>
              <a:t>EPRI</a:t>
            </a:r>
            <a:r>
              <a:rPr sz="1450" spc="-8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Esti</a:t>
            </a:r>
            <a:r>
              <a:rPr sz="1450" spc="-95" dirty="0">
                <a:latin typeface="Arial"/>
                <a:cs typeface="Arial"/>
              </a:rPr>
              <a:t>m</a:t>
            </a:r>
            <a:r>
              <a:rPr sz="1450" spc="-10" dirty="0">
                <a:latin typeface="Arial"/>
                <a:cs typeface="Arial"/>
              </a:rPr>
              <a:t>ated</a:t>
            </a:r>
            <a:r>
              <a:rPr sz="1450" spc="-165" dirty="0">
                <a:latin typeface="Arial"/>
                <a:cs typeface="Arial"/>
              </a:rPr>
              <a:t> </a:t>
            </a:r>
            <a:r>
              <a:rPr sz="1450" spc="-90" dirty="0">
                <a:latin typeface="Arial"/>
                <a:cs typeface="Arial"/>
              </a:rPr>
              <a:t>A</a:t>
            </a:r>
            <a:r>
              <a:rPr sz="1450" spc="-10" dirty="0">
                <a:latin typeface="Arial"/>
                <a:cs typeface="Arial"/>
              </a:rPr>
              <a:t>ctual</a:t>
            </a:r>
            <a:endParaRPr sz="14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249295" y="1020587"/>
            <a:ext cx="4929505" cy="4523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7385">
              <a:lnSpc>
                <a:spcPct val="100000"/>
              </a:lnSpc>
            </a:pPr>
            <a:r>
              <a:rPr sz="1450" spc="-10" dirty="0">
                <a:latin typeface="Arial"/>
                <a:cs typeface="Arial"/>
              </a:rPr>
              <a:t>Lit</a:t>
            </a:r>
            <a:r>
              <a:rPr sz="1450" spc="-20" dirty="0">
                <a:latin typeface="Arial"/>
                <a:cs typeface="Arial"/>
              </a:rPr>
              <a:t>h</a:t>
            </a:r>
            <a:r>
              <a:rPr sz="1450" spc="-10" dirty="0">
                <a:latin typeface="Arial"/>
                <a:cs typeface="Arial"/>
              </a:rPr>
              <a:t>iu</a:t>
            </a:r>
            <a:r>
              <a:rPr sz="1450" spc="-100" dirty="0">
                <a:latin typeface="Arial"/>
                <a:cs typeface="Arial"/>
              </a:rPr>
              <a:t>m</a:t>
            </a:r>
            <a:r>
              <a:rPr sz="1450" spc="-10" dirty="0">
                <a:latin typeface="Arial"/>
                <a:cs typeface="Arial"/>
              </a:rPr>
              <a:t>-</a:t>
            </a:r>
            <a:r>
              <a:rPr sz="1450" spc="-90" dirty="0">
                <a:latin typeface="Arial"/>
                <a:cs typeface="Arial"/>
              </a:rPr>
              <a:t>I</a:t>
            </a:r>
            <a:r>
              <a:rPr sz="1450" spc="-10" dirty="0">
                <a:latin typeface="Arial"/>
                <a:cs typeface="Arial"/>
              </a:rPr>
              <a:t>on</a:t>
            </a:r>
            <a:r>
              <a:rPr sz="1450" spc="-9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Batt</a:t>
            </a:r>
            <a:r>
              <a:rPr sz="1450" spc="-20" dirty="0">
                <a:latin typeface="Arial"/>
                <a:cs typeface="Arial"/>
              </a:rPr>
              <a:t>e</a:t>
            </a:r>
            <a:r>
              <a:rPr sz="1450" spc="-10" dirty="0">
                <a:latin typeface="Arial"/>
                <a:cs typeface="Arial"/>
              </a:rPr>
              <a:t>ry</a:t>
            </a:r>
            <a:r>
              <a:rPr sz="1450" spc="-165" dirty="0">
                <a:latin typeface="Arial"/>
                <a:cs typeface="Arial"/>
              </a:rPr>
              <a:t> </a:t>
            </a:r>
            <a:r>
              <a:rPr sz="1450" spc="-95" dirty="0">
                <a:latin typeface="Arial"/>
                <a:cs typeface="Arial"/>
              </a:rPr>
              <a:t>A</a:t>
            </a:r>
            <a:r>
              <a:rPr sz="1450" spc="-10" dirty="0">
                <a:latin typeface="Arial"/>
                <a:cs typeface="Arial"/>
              </a:rPr>
              <a:t>ctu</a:t>
            </a:r>
            <a:r>
              <a:rPr sz="1450" spc="-20" dirty="0">
                <a:latin typeface="Arial"/>
                <a:cs typeface="Arial"/>
              </a:rPr>
              <a:t>a</a:t>
            </a:r>
            <a:r>
              <a:rPr sz="1450" spc="-5" dirty="0">
                <a:latin typeface="Arial"/>
                <a:cs typeface="Arial"/>
              </a:rPr>
              <a:t>l</a:t>
            </a:r>
            <a:r>
              <a:rPr sz="1450" spc="-8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Costs</a:t>
            </a:r>
            <a:r>
              <a:rPr sz="1450" spc="-9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and</a:t>
            </a:r>
            <a:r>
              <a:rPr sz="1450" spc="-9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Cost</a:t>
            </a:r>
            <a:r>
              <a:rPr sz="1450" spc="-9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Proje</a:t>
            </a:r>
            <a:r>
              <a:rPr sz="1450" spc="-20" dirty="0">
                <a:latin typeface="Arial"/>
                <a:cs typeface="Arial"/>
              </a:rPr>
              <a:t>c</a:t>
            </a:r>
            <a:r>
              <a:rPr sz="1450" spc="-10" dirty="0">
                <a:latin typeface="Arial"/>
                <a:cs typeface="Arial"/>
              </a:rPr>
              <a:t>tio</a:t>
            </a:r>
            <a:r>
              <a:rPr sz="1450" spc="-20" dirty="0">
                <a:latin typeface="Arial"/>
                <a:cs typeface="Arial"/>
              </a:rPr>
              <a:t>n</a:t>
            </a:r>
            <a:r>
              <a:rPr sz="1450" spc="-10" dirty="0">
                <a:latin typeface="Arial"/>
                <a:cs typeface="Arial"/>
              </a:rPr>
              <a:t>s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1400" spc="15" dirty="0">
                <a:solidFill>
                  <a:srgbClr val="585858"/>
                </a:solidFill>
                <a:latin typeface="Arial"/>
                <a:cs typeface="Arial"/>
              </a:rPr>
              <a:t>8</a:t>
            </a:r>
            <a:r>
              <a:rPr sz="1400" spc="-7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400" spc="1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50" spc="-10" dirty="0">
                <a:solidFill>
                  <a:srgbClr val="585858"/>
                </a:solidFill>
                <a:latin typeface="Arial"/>
                <a:cs typeface="Arial"/>
              </a:rPr>
              <a:t>7</a:t>
            </a:r>
            <a:r>
              <a:rPr sz="1450" spc="-9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450" spc="-1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50" spc="-10" dirty="0">
                <a:solidFill>
                  <a:srgbClr val="585858"/>
                </a:solidFill>
                <a:latin typeface="Arial"/>
                <a:cs typeface="Arial"/>
              </a:rPr>
              <a:t>6</a:t>
            </a:r>
            <a:r>
              <a:rPr sz="1450" spc="-9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450" spc="-1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15" dirty="0">
                <a:solidFill>
                  <a:srgbClr val="585858"/>
                </a:solidFill>
                <a:latin typeface="Arial"/>
                <a:cs typeface="Arial"/>
              </a:rPr>
              <a:t>5</a:t>
            </a:r>
            <a:r>
              <a:rPr sz="1400" spc="-7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400" spc="1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50" spc="-10" dirty="0">
                <a:solidFill>
                  <a:srgbClr val="585858"/>
                </a:solidFill>
                <a:latin typeface="Arial"/>
                <a:cs typeface="Arial"/>
              </a:rPr>
              <a:t>4</a:t>
            </a:r>
            <a:r>
              <a:rPr sz="1450" spc="-9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450" spc="-1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50" spc="-10" dirty="0">
                <a:solidFill>
                  <a:srgbClr val="585858"/>
                </a:solidFill>
                <a:latin typeface="Arial"/>
                <a:cs typeface="Arial"/>
              </a:rPr>
              <a:t>3</a:t>
            </a:r>
            <a:r>
              <a:rPr sz="1450" spc="-9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450" spc="-1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50" spc="-10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1450" spc="-9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450" spc="-1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50" spc="-10" dirty="0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sz="1450" spc="-9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450" spc="-1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1950">
              <a:latin typeface="Times New Roman"/>
              <a:cs typeface="Times New Roman"/>
            </a:endParaRPr>
          </a:p>
          <a:p>
            <a:pPr marL="210185">
              <a:lnSpc>
                <a:spcPct val="100000"/>
              </a:lnSpc>
            </a:pPr>
            <a:r>
              <a:rPr sz="1450" spc="-1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4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501390" y="5547185"/>
            <a:ext cx="422275" cy="208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-10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1450" spc="-9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450" spc="-10" dirty="0">
                <a:solidFill>
                  <a:srgbClr val="585858"/>
                </a:solidFill>
                <a:latin typeface="Arial"/>
                <a:cs typeface="Arial"/>
              </a:rPr>
              <a:t>10</a:t>
            </a:r>
            <a:endParaRPr sz="14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910350" y="2021519"/>
            <a:ext cx="208279" cy="30327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-5" dirty="0">
                <a:latin typeface="Arial"/>
                <a:cs typeface="Arial"/>
              </a:rPr>
              <a:t>Electri</a:t>
            </a:r>
            <a:r>
              <a:rPr sz="1450" dirty="0">
                <a:latin typeface="Arial"/>
                <a:cs typeface="Arial"/>
              </a:rPr>
              <a:t>c</a:t>
            </a:r>
            <a:r>
              <a:rPr sz="1450" spc="-165" dirty="0">
                <a:latin typeface="Arial"/>
                <a:cs typeface="Arial"/>
              </a:rPr>
              <a:t> V</a:t>
            </a:r>
            <a:r>
              <a:rPr sz="1450" spc="-5" dirty="0">
                <a:latin typeface="Arial"/>
                <a:cs typeface="Arial"/>
              </a:rPr>
              <a:t>ehicl</a:t>
            </a:r>
            <a:r>
              <a:rPr sz="1450" dirty="0">
                <a:latin typeface="Arial"/>
                <a:cs typeface="Arial"/>
              </a:rPr>
              <a:t>e</a:t>
            </a:r>
            <a:r>
              <a:rPr sz="1450" spc="-5" dirty="0">
                <a:latin typeface="Arial"/>
                <a:cs typeface="Arial"/>
              </a:rPr>
              <a:t> Batter</a:t>
            </a:r>
            <a:r>
              <a:rPr sz="1450" dirty="0">
                <a:latin typeface="Arial"/>
                <a:cs typeface="Arial"/>
              </a:rPr>
              <a:t>y</a:t>
            </a:r>
            <a:r>
              <a:rPr sz="1450" spc="-165" dirty="0">
                <a:latin typeface="Arial"/>
                <a:cs typeface="Arial"/>
              </a:rPr>
              <a:t> </a:t>
            </a:r>
            <a:r>
              <a:rPr sz="1450" spc="-5" dirty="0">
                <a:latin typeface="Arial"/>
                <a:cs typeface="Arial"/>
              </a:rPr>
              <a:t>Cost</a:t>
            </a:r>
            <a:r>
              <a:rPr sz="1450" dirty="0">
                <a:latin typeface="Arial"/>
                <a:cs typeface="Arial"/>
              </a:rPr>
              <a:t>s</a:t>
            </a:r>
            <a:r>
              <a:rPr sz="1450" spc="-165" dirty="0">
                <a:latin typeface="Arial"/>
                <a:cs typeface="Arial"/>
              </a:rPr>
              <a:t> </a:t>
            </a:r>
            <a:r>
              <a:rPr sz="1450" spc="-5" dirty="0">
                <a:latin typeface="Arial"/>
                <a:cs typeface="Arial"/>
              </a:rPr>
              <a:t>($/kWh)</a:t>
            </a:r>
            <a:endParaRPr sz="145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791200" y="4318000"/>
            <a:ext cx="2885440" cy="355600"/>
          </a:xfrm>
          <a:custGeom>
            <a:avLst/>
            <a:gdLst/>
            <a:ahLst/>
            <a:cxnLst/>
            <a:rect l="l" t="t" r="r" b="b"/>
            <a:pathLst>
              <a:path w="2885440" h="355600">
                <a:moveTo>
                  <a:pt x="2885440" y="0"/>
                </a:moveTo>
                <a:lnTo>
                  <a:pt x="0" y="68199"/>
                </a:lnTo>
                <a:lnTo>
                  <a:pt x="2881883" y="355600"/>
                </a:lnTo>
                <a:lnTo>
                  <a:pt x="2885440" y="0"/>
                </a:lnTo>
                <a:close/>
              </a:path>
            </a:pathLst>
          </a:custGeom>
          <a:solidFill>
            <a:srgbClr val="FFE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745479" y="4394200"/>
            <a:ext cx="2927985" cy="282575"/>
          </a:xfrm>
          <a:custGeom>
            <a:avLst/>
            <a:gdLst/>
            <a:ahLst/>
            <a:cxnLst/>
            <a:rect l="l" t="t" r="r" b="b"/>
            <a:pathLst>
              <a:path w="2927984" h="282575">
                <a:moveTo>
                  <a:pt x="0" y="0"/>
                </a:moveTo>
                <a:lnTo>
                  <a:pt x="2927985" y="282320"/>
                </a:lnTo>
              </a:path>
            </a:pathLst>
          </a:custGeom>
          <a:ln w="10170">
            <a:solidFill>
              <a:srgbClr val="FF7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786120" y="4323079"/>
            <a:ext cx="2891155" cy="69850"/>
          </a:xfrm>
          <a:custGeom>
            <a:avLst/>
            <a:gdLst/>
            <a:ahLst/>
            <a:cxnLst/>
            <a:rect l="l" t="t" r="r" b="b"/>
            <a:pathLst>
              <a:path w="2891154" h="69850">
                <a:moveTo>
                  <a:pt x="0" y="69342"/>
                </a:moveTo>
                <a:lnTo>
                  <a:pt x="2890647" y="0"/>
                </a:lnTo>
              </a:path>
            </a:pathLst>
          </a:custGeom>
          <a:ln w="10170">
            <a:solidFill>
              <a:srgbClr val="FF7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45" name="object 4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©</a:t>
            </a:r>
            <a:r>
              <a:rPr spc="-10" dirty="0"/>
              <a:t> </a:t>
            </a:r>
            <a:r>
              <a:rPr spc="5" dirty="0"/>
              <a:t>2018</a:t>
            </a:r>
            <a:r>
              <a:rPr spc="-40" dirty="0"/>
              <a:t> </a:t>
            </a:r>
            <a:r>
              <a:rPr spc="5" dirty="0"/>
              <a:t>Ele</a:t>
            </a:r>
            <a:r>
              <a:rPr spc="40" dirty="0"/>
              <a:t>ct</a:t>
            </a:r>
            <a:r>
              <a:rPr spc="5" dirty="0"/>
              <a:t>ric</a:t>
            </a:r>
            <a:r>
              <a:rPr dirty="0"/>
              <a:t> </a:t>
            </a:r>
            <a:r>
              <a:rPr spc="5" dirty="0"/>
              <a:t>Po</a:t>
            </a:r>
            <a:r>
              <a:rPr spc="-35" dirty="0"/>
              <a:t>w</a:t>
            </a:r>
            <a:r>
              <a:rPr spc="5" dirty="0"/>
              <a:t>er</a:t>
            </a:r>
            <a:r>
              <a:rPr spc="-35" dirty="0"/>
              <a:t> </a:t>
            </a:r>
            <a:r>
              <a:rPr spc="45" dirty="0"/>
              <a:t>R</a:t>
            </a:r>
            <a:r>
              <a:rPr spc="5" dirty="0"/>
              <a:t>e</a:t>
            </a:r>
            <a:r>
              <a:rPr spc="40" dirty="0"/>
              <a:t>s</a:t>
            </a:r>
            <a:r>
              <a:rPr spc="-80" dirty="0"/>
              <a:t>e</a:t>
            </a:r>
            <a:r>
              <a:rPr spc="5" dirty="0"/>
              <a:t>ar</a:t>
            </a:r>
            <a:r>
              <a:rPr spc="40" dirty="0"/>
              <a:t>c</a:t>
            </a:r>
            <a:r>
              <a:rPr spc="5" dirty="0"/>
              <a:t>h</a:t>
            </a:r>
            <a:r>
              <a:rPr spc="-120" dirty="0"/>
              <a:t> </a:t>
            </a:r>
            <a:r>
              <a:rPr spc="35" dirty="0"/>
              <a:t>I</a:t>
            </a:r>
            <a:r>
              <a:rPr spc="5" dirty="0"/>
              <a:t>n</a:t>
            </a:r>
            <a:r>
              <a:rPr spc="40" dirty="0"/>
              <a:t>s</a:t>
            </a:r>
            <a:r>
              <a:rPr spc="-45" dirty="0"/>
              <a:t>t</a:t>
            </a:r>
            <a:r>
              <a:rPr dirty="0"/>
              <a:t>i</a:t>
            </a:r>
            <a:r>
              <a:rPr spc="-45" dirty="0"/>
              <a:t>t</a:t>
            </a:r>
            <a:r>
              <a:rPr spc="5" dirty="0"/>
              <a:t>u</a:t>
            </a:r>
            <a:r>
              <a:rPr spc="35" dirty="0"/>
              <a:t>t</a:t>
            </a:r>
            <a:r>
              <a:rPr spc="5" dirty="0"/>
              <a:t>e,</a:t>
            </a:r>
            <a:r>
              <a:rPr spc="-75" dirty="0"/>
              <a:t> </a:t>
            </a:r>
            <a:r>
              <a:rPr spc="35" dirty="0"/>
              <a:t>I</a:t>
            </a:r>
            <a:r>
              <a:rPr spc="5" dirty="0"/>
              <a:t>n</a:t>
            </a:r>
            <a:r>
              <a:rPr spc="-40" dirty="0"/>
              <a:t>c</a:t>
            </a:r>
            <a:r>
              <a:rPr dirty="0"/>
              <a:t>. </a:t>
            </a:r>
            <a:r>
              <a:rPr spc="5" dirty="0"/>
              <a:t>All</a:t>
            </a:r>
            <a:r>
              <a:rPr spc="-35" dirty="0"/>
              <a:t> </a:t>
            </a:r>
            <a:r>
              <a:rPr spc="5" dirty="0"/>
              <a:t>righ</a:t>
            </a:r>
            <a:r>
              <a:rPr spc="-45" dirty="0"/>
              <a:t>t</a:t>
            </a:r>
            <a:r>
              <a:rPr spc="5" dirty="0"/>
              <a:t>s</a:t>
            </a:r>
            <a:r>
              <a:rPr dirty="0"/>
              <a:t> </a:t>
            </a:r>
            <a:r>
              <a:rPr spc="5" dirty="0"/>
              <a:t>re</a:t>
            </a:r>
            <a:r>
              <a:rPr spc="40" dirty="0"/>
              <a:t>s</a:t>
            </a:r>
            <a:r>
              <a:rPr spc="-80" dirty="0"/>
              <a:t>e</a:t>
            </a:r>
            <a:r>
              <a:rPr dirty="0"/>
              <a:t>r</a:t>
            </a:r>
            <a:r>
              <a:rPr spc="40" dirty="0"/>
              <a:t>v</a:t>
            </a:r>
            <a:r>
              <a:rPr spc="5" dirty="0"/>
              <a:t>e</a:t>
            </a:r>
            <a:r>
              <a:rPr spc="-80" dirty="0"/>
              <a:t>d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817" y="273569"/>
            <a:ext cx="5624830" cy="381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290445" algn="l"/>
              </a:tabLst>
            </a:pPr>
            <a:r>
              <a:rPr sz="2800" b="1" spc="-35" dirty="0">
                <a:solidFill>
                  <a:srgbClr val="000099"/>
                </a:solidFill>
                <a:latin typeface="Arial"/>
                <a:cs typeface="Arial"/>
              </a:rPr>
              <a:t>F</a:t>
            </a:r>
            <a:r>
              <a:rPr sz="2800" b="1" spc="-30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800" b="1" spc="-20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2800" b="1" dirty="0">
                <a:solidFill>
                  <a:srgbClr val="000099"/>
                </a:solidFill>
                <a:latin typeface="Arial"/>
                <a:cs typeface="Arial"/>
              </a:rPr>
              <a:t>C</a:t>
            </a:r>
            <a:r>
              <a:rPr sz="2800" b="1" spc="7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2800" b="1" spc="-110" dirty="0">
                <a:solidFill>
                  <a:srgbClr val="000099"/>
                </a:solidFill>
                <a:latin typeface="Arial"/>
                <a:cs typeface="Arial"/>
              </a:rPr>
              <a:t>u</a:t>
            </a:r>
            <a:r>
              <a:rPr sz="2800" b="1" spc="-60" dirty="0">
                <a:solidFill>
                  <a:srgbClr val="000099"/>
                </a:solidFill>
                <a:latin typeface="Arial"/>
                <a:cs typeface="Arial"/>
              </a:rPr>
              <a:t>li</a:t>
            </a:r>
            <a:r>
              <a:rPr sz="2800" b="1" spc="-110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2800" b="1" dirty="0">
                <a:solidFill>
                  <a:srgbClr val="000099"/>
                </a:solidFill>
                <a:latin typeface="Arial"/>
                <a:cs typeface="Arial"/>
              </a:rPr>
              <a:t>g	</a:t>
            </a:r>
            <a:r>
              <a:rPr sz="2800" b="1" spc="-40" dirty="0">
                <a:solidFill>
                  <a:srgbClr val="000099"/>
                </a:solidFill>
                <a:latin typeface="Arial"/>
                <a:cs typeface="Arial"/>
              </a:rPr>
              <a:t>84</a:t>
            </a:r>
            <a:r>
              <a:rPr sz="2800" b="1" dirty="0">
                <a:solidFill>
                  <a:srgbClr val="000099"/>
                </a:solidFill>
                <a:latin typeface="Arial"/>
                <a:cs typeface="Arial"/>
              </a:rPr>
              <a:t>1</a:t>
            </a:r>
            <a:r>
              <a:rPr sz="2800" b="1" spc="6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b="1" spc="25" dirty="0">
                <a:solidFill>
                  <a:srgbClr val="000099"/>
                </a:solidFill>
                <a:latin typeface="Arial"/>
                <a:cs typeface="Arial"/>
              </a:rPr>
              <a:t>(</a:t>
            </a:r>
            <a:r>
              <a:rPr sz="2800" b="1" spc="-35" dirty="0">
                <a:solidFill>
                  <a:srgbClr val="000099"/>
                </a:solidFill>
                <a:latin typeface="Arial"/>
                <a:cs typeface="Arial"/>
              </a:rPr>
              <a:t>F</a:t>
            </a:r>
            <a:r>
              <a:rPr sz="2800" b="1" spc="-40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2800" b="1" spc="-35" dirty="0">
                <a:solidFill>
                  <a:srgbClr val="000099"/>
                </a:solidFill>
                <a:latin typeface="Arial"/>
                <a:cs typeface="Arial"/>
              </a:rPr>
              <a:t>b</a:t>
            </a:r>
            <a:r>
              <a:rPr sz="2800" b="1" spc="30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2800" b="1" spc="-110" dirty="0">
                <a:solidFill>
                  <a:srgbClr val="000099"/>
                </a:solidFill>
                <a:latin typeface="Arial"/>
                <a:cs typeface="Arial"/>
              </a:rPr>
              <a:t>u</a:t>
            </a:r>
            <a:r>
              <a:rPr sz="2800" b="1" spc="-40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2800" b="1" spc="30" dirty="0">
                <a:solidFill>
                  <a:srgbClr val="000099"/>
                </a:solidFill>
                <a:latin typeface="Arial"/>
                <a:cs typeface="Arial"/>
              </a:rPr>
              <a:t>r</a:t>
            </a:r>
            <a:r>
              <a:rPr sz="2800" b="1" dirty="0">
                <a:solidFill>
                  <a:srgbClr val="000099"/>
                </a:solidFill>
                <a:latin typeface="Arial"/>
                <a:cs typeface="Arial"/>
              </a:rPr>
              <a:t>y</a:t>
            </a:r>
            <a:r>
              <a:rPr sz="2800" b="1" spc="1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b="1" spc="-40" dirty="0">
                <a:solidFill>
                  <a:srgbClr val="000099"/>
                </a:solidFill>
                <a:latin typeface="Arial"/>
                <a:cs typeface="Arial"/>
              </a:rPr>
              <a:t>2018</a:t>
            </a:r>
            <a:r>
              <a:rPr sz="2800" b="1" dirty="0">
                <a:solidFill>
                  <a:srgbClr val="000099"/>
                </a:solidFill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0057" y="1033407"/>
            <a:ext cx="8461375" cy="38214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6379" marR="3148330" indent="-233679">
              <a:lnSpc>
                <a:spcPct val="100000"/>
              </a:lnSpc>
              <a:buClr>
                <a:srgbClr val="000099"/>
              </a:buClr>
              <a:buFont typeface="Wingdings"/>
              <a:buChar char=""/>
              <a:tabLst>
                <a:tab pos="247015" algn="l"/>
              </a:tabLst>
            </a:pPr>
            <a:r>
              <a:rPr sz="2800" spc="-35" dirty="0">
                <a:latin typeface="Arial"/>
                <a:cs typeface="Arial"/>
              </a:rPr>
              <a:t>E</a:t>
            </a:r>
            <a:r>
              <a:rPr sz="2800" spc="30" dirty="0">
                <a:latin typeface="Arial"/>
                <a:cs typeface="Arial"/>
              </a:rPr>
              <a:t>s</a:t>
            </a:r>
            <a:r>
              <a:rPr sz="2800" spc="15" dirty="0">
                <a:latin typeface="Arial"/>
                <a:cs typeface="Arial"/>
              </a:rPr>
              <a:t>t</a:t>
            </a:r>
            <a:r>
              <a:rPr sz="2800" spc="-125" dirty="0">
                <a:latin typeface="Arial"/>
                <a:cs typeface="Arial"/>
              </a:rPr>
              <a:t>a</a:t>
            </a:r>
            <a:r>
              <a:rPr sz="2800" spc="-40" dirty="0">
                <a:latin typeface="Arial"/>
                <a:cs typeface="Arial"/>
              </a:rPr>
              <a:t>b</a:t>
            </a:r>
            <a:r>
              <a:rPr sz="2800" spc="-65" dirty="0">
                <a:latin typeface="Arial"/>
                <a:cs typeface="Arial"/>
              </a:rPr>
              <a:t>li</a:t>
            </a:r>
            <a:r>
              <a:rPr sz="2800" spc="30" dirty="0">
                <a:latin typeface="Arial"/>
                <a:cs typeface="Arial"/>
              </a:rPr>
              <a:t>s</a:t>
            </a:r>
            <a:r>
              <a:rPr sz="2800" spc="-40" dirty="0">
                <a:latin typeface="Arial"/>
                <a:cs typeface="Arial"/>
              </a:rPr>
              <a:t>h</a:t>
            </a:r>
            <a:r>
              <a:rPr sz="2800" spc="-12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370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e</a:t>
            </a:r>
            <a:r>
              <a:rPr sz="2800" spc="-40" dirty="0">
                <a:latin typeface="Arial"/>
                <a:cs typeface="Arial"/>
              </a:rPr>
              <a:t>n</a:t>
            </a:r>
            <a:r>
              <a:rPr sz="2800" spc="-125" dirty="0">
                <a:latin typeface="Arial"/>
                <a:cs typeface="Arial"/>
              </a:rPr>
              <a:t>e</a:t>
            </a:r>
            <a:r>
              <a:rPr sz="2800" spc="20" dirty="0">
                <a:latin typeface="Arial"/>
                <a:cs typeface="Arial"/>
              </a:rPr>
              <a:t>r</a:t>
            </a:r>
            <a:r>
              <a:rPr sz="2800" spc="-40" dirty="0">
                <a:latin typeface="Arial"/>
                <a:cs typeface="Arial"/>
              </a:rPr>
              <a:t>g</a:t>
            </a:r>
            <a:r>
              <a:rPr sz="2800" dirty="0">
                <a:latin typeface="Arial"/>
                <a:cs typeface="Arial"/>
              </a:rPr>
              <a:t>y</a:t>
            </a:r>
            <a:r>
              <a:rPr sz="2800" spc="295" dirty="0">
                <a:latin typeface="Arial"/>
                <a:cs typeface="Arial"/>
              </a:rPr>
              <a:t> </a:t>
            </a:r>
            <a:r>
              <a:rPr sz="2800" spc="30" dirty="0">
                <a:latin typeface="Arial"/>
                <a:cs typeface="Arial"/>
              </a:rPr>
              <a:t>s</a:t>
            </a:r>
            <a:r>
              <a:rPr sz="2800" spc="15" dirty="0">
                <a:latin typeface="Arial"/>
                <a:cs typeface="Arial"/>
              </a:rPr>
              <a:t>t</a:t>
            </a:r>
            <a:r>
              <a:rPr sz="2800" spc="-125" dirty="0">
                <a:latin typeface="Arial"/>
                <a:cs typeface="Arial"/>
              </a:rPr>
              <a:t>o</a:t>
            </a:r>
            <a:r>
              <a:rPr sz="2800" spc="20" dirty="0">
                <a:latin typeface="Arial"/>
                <a:cs typeface="Arial"/>
              </a:rPr>
              <a:t>r</a:t>
            </a:r>
            <a:r>
              <a:rPr sz="2800" spc="-125" dirty="0">
                <a:latin typeface="Arial"/>
                <a:cs typeface="Arial"/>
              </a:rPr>
              <a:t>a</a:t>
            </a:r>
            <a:r>
              <a:rPr sz="2800" spc="-40" dirty="0">
                <a:latin typeface="Arial"/>
                <a:cs typeface="Arial"/>
              </a:rPr>
              <a:t>g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215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 </a:t>
            </a:r>
            <a:r>
              <a:rPr sz="2800" spc="-15" dirty="0">
                <a:latin typeface="Arial"/>
                <a:cs typeface="Arial"/>
              </a:rPr>
              <a:t>m</a:t>
            </a:r>
            <a:r>
              <a:rPr sz="2800" spc="-125" dirty="0">
                <a:latin typeface="Arial"/>
                <a:cs typeface="Arial"/>
              </a:rPr>
              <a:t>a</a:t>
            </a:r>
            <a:r>
              <a:rPr sz="2800" spc="95" dirty="0">
                <a:latin typeface="Arial"/>
                <a:cs typeface="Arial"/>
              </a:rPr>
              <a:t>j</a:t>
            </a:r>
            <a:r>
              <a:rPr sz="2800" spc="-125" dirty="0">
                <a:latin typeface="Arial"/>
                <a:cs typeface="Arial"/>
              </a:rPr>
              <a:t>o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120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a</a:t>
            </a:r>
            <a:r>
              <a:rPr sz="2800" spc="30" dirty="0">
                <a:latin typeface="Arial"/>
                <a:cs typeface="Arial"/>
              </a:rPr>
              <a:t>ss</a:t>
            </a:r>
            <a:r>
              <a:rPr sz="2800" spc="-12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195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o</a:t>
            </a:r>
            <a:r>
              <a:rPr sz="2800" spc="-40" dirty="0">
                <a:latin typeface="Arial"/>
                <a:cs typeface="Arial"/>
              </a:rPr>
              <a:t>p</a:t>
            </a:r>
            <a:r>
              <a:rPr sz="2800" spc="15" dirty="0">
                <a:latin typeface="Arial"/>
                <a:cs typeface="Arial"/>
              </a:rPr>
              <a:t>t</a:t>
            </a:r>
            <a:r>
              <a:rPr sz="2800" spc="-65" dirty="0">
                <a:latin typeface="Arial"/>
                <a:cs typeface="Arial"/>
              </a:rPr>
              <a:t>i</a:t>
            </a:r>
            <a:r>
              <a:rPr sz="2800" spc="-125" dirty="0">
                <a:latin typeface="Arial"/>
                <a:cs typeface="Arial"/>
              </a:rPr>
              <a:t>o</a:t>
            </a:r>
            <a:r>
              <a:rPr sz="2800" dirty="0"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  <a:p>
            <a:pPr marL="582295" marR="2349500" lvl="1" indent="-285115">
              <a:lnSpc>
                <a:spcPct val="100000"/>
              </a:lnSpc>
              <a:spcBef>
                <a:spcPts val="645"/>
              </a:spcBef>
              <a:buClr>
                <a:srgbClr val="000099"/>
              </a:buClr>
              <a:buFont typeface="Arial"/>
              <a:buChar char="–"/>
              <a:tabLst>
                <a:tab pos="582295" algn="l"/>
              </a:tabLst>
            </a:pPr>
            <a:r>
              <a:rPr sz="2400" spc="-85" dirty="0">
                <a:latin typeface="Arial"/>
                <a:cs typeface="Arial"/>
              </a:rPr>
              <a:t>A</a:t>
            </a:r>
            <a:r>
              <a:rPr sz="2400" spc="20" dirty="0">
                <a:latin typeface="Arial"/>
                <a:cs typeface="Arial"/>
              </a:rPr>
              <a:t>ll</a:t>
            </a:r>
            <a:r>
              <a:rPr sz="2400" spc="-60" dirty="0">
                <a:latin typeface="Arial"/>
                <a:cs typeface="Arial"/>
              </a:rPr>
              <a:t>owe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229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p</a:t>
            </a:r>
            <a:r>
              <a:rPr sz="2400" spc="-6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30" dirty="0">
                <a:latin typeface="Arial"/>
                <a:cs typeface="Arial"/>
              </a:rPr>
              <a:t>t</a:t>
            </a:r>
            <a:r>
              <a:rPr sz="2400" spc="2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20" dirty="0">
                <a:latin typeface="Arial"/>
                <a:cs typeface="Arial"/>
              </a:rPr>
              <a:t>ip</a:t>
            </a:r>
            <a:r>
              <a:rPr sz="2400" spc="-60" dirty="0">
                <a:latin typeface="Arial"/>
                <a:cs typeface="Arial"/>
              </a:rPr>
              <a:t>a</a:t>
            </a:r>
            <a:r>
              <a:rPr sz="2400" spc="-3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e</a:t>
            </a:r>
            <a:r>
              <a:rPr sz="2400" spc="20" dirty="0">
                <a:latin typeface="Arial"/>
                <a:cs typeface="Arial"/>
              </a:rPr>
              <a:t>n</a:t>
            </a:r>
            <a:r>
              <a:rPr sz="2400" spc="-6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2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y,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a</a:t>
            </a:r>
            <a:r>
              <a:rPr sz="2400" spc="2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20" dirty="0">
                <a:latin typeface="Arial"/>
                <a:cs typeface="Arial"/>
              </a:rPr>
              <a:t>ill</a:t>
            </a:r>
            <a:r>
              <a:rPr sz="2400" spc="-6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ry s</a:t>
            </a:r>
            <a:r>
              <a:rPr sz="2400" spc="-6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rv</a:t>
            </a:r>
            <a:r>
              <a:rPr sz="2400" spc="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6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s,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a</a:t>
            </a:r>
            <a:r>
              <a:rPr sz="2400" spc="1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65" dirty="0">
                <a:latin typeface="Arial"/>
                <a:cs typeface="Arial"/>
              </a:rPr>
              <a:t>a</a:t>
            </a:r>
            <a:r>
              <a:rPr sz="2400" spc="15" dirty="0">
                <a:latin typeface="Arial"/>
                <a:cs typeface="Arial"/>
              </a:rPr>
              <a:t>p</a:t>
            </a:r>
            <a:r>
              <a:rPr sz="2400" spc="-6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20" dirty="0">
                <a:latin typeface="Arial"/>
                <a:cs typeface="Arial"/>
              </a:rPr>
              <a:t>i</a:t>
            </a:r>
            <a:r>
              <a:rPr sz="2400" spc="-3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1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6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rk</a:t>
            </a:r>
            <a:r>
              <a:rPr sz="2400" spc="-65" dirty="0">
                <a:latin typeface="Arial"/>
                <a:cs typeface="Arial"/>
              </a:rPr>
              <a:t>e</a:t>
            </a:r>
            <a:r>
              <a:rPr sz="2400" spc="-3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2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w</a:t>
            </a:r>
            <a:r>
              <a:rPr sz="2400" spc="15" dirty="0">
                <a:latin typeface="Arial"/>
                <a:cs typeface="Arial"/>
              </a:rPr>
              <a:t>h</a:t>
            </a:r>
            <a:r>
              <a:rPr sz="2400" spc="-6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 </a:t>
            </a:r>
            <a:r>
              <a:rPr sz="2400" spc="-30" dirty="0">
                <a:latin typeface="Arial"/>
                <a:cs typeface="Arial"/>
              </a:rPr>
              <a:t>t</a:t>
            </a:r>
            <a:r>
              <a:rPr sz="2400" spc="-6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20" dirty="0">
                <a:latin typeface="Arial"/>
                <a:cs typeface="Arial"/>
              </a:rPr>
              <a:t>hni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60" dirty="0">
                <a:latin typeface="Arial"/>
                <a:cs typeface="Arial"/>
              </a:rPr>
              <a:t>a</a:t>
            </a:r>
            <a:r>
              <a:rPr sz="2400" spc="20" dirty="0">
                <a:latin typeface="Arial"/>
                <a:cs typeface="Arial"/>
              </a:rPr>
              <a:t>ll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a</a:t>
            </a:r>
            <a:r>
              <a:rPr sz="2400" spc="20" dirty="0">
                <a:latin typeface="Arial"/>
                <a:cs typeface="Arial"/>
              </a:rPr>
              <a:t>bl</a:t>
            </a:r>
            <a:r>
              <a:rPr sz="2400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marL="246379" indent="-233679">
              <a:lnSpc>
                <a:spcPct val="100000"/>
              </a:lnSpc>
              <a:spcBef>
                <a:spcPts val="565"/>
              </a:spcBef>
              <a:buClr>
                <a:srgbClr val="000099"/>
              </a:buClr>
              <a:buFont typeface="Wingdings"/>
              <a:buChar char=""/>
              <a:tabLst>
                <a:tab pos="247015" algn="l"/>
              </a:tabLst>
            </a:pPr>
            <a:r>
              <a:rPr sz="2800" spc="-25" dirty="0">
                <a:latin typeface="Arial"/>
                <a:cs typeface="Arial"/>
              </a:rPr>
              <a:t>C</a:t>
            </a:r>
            <a:r>
              <a:rPr sz="2800" spc="-65" dirty="0">
                <a:latin typeface="Arial"/>
                <a:cs typeface="Arial"/>
              </a:rPr>
              <a:t>l</a:t>
            </a:r>
            <a:r>
              <a:rPr sz="2800" spc="-125" dirty="0">
                <a:latin typeface="Arial"/>
                <a:cs typeface="Arial"/>
              </a:rPr>
              <a:t>a</a:t>
            </a:r>
            <a:r>
              <a:rPr sz="2800" spc="20" dirty="0">
                <a:latin typeface="Arial"/>
                <a:cs typeface="Arial"/>
              </a:rPr>
              <a:t>r</a:t>
            </a:r>
            <a:r>
              <a:rPr sz="2800" spc="-65" dirty="0">
                <a:latin typeface="Arial"/>
                <a:cs typeface="Arial"/>
              </a:rPr>
              <a:t>i</a:t>
            </a:r>
            <a:r>
              <a:rPr sz="2800" spc="15" dirty="0">
                <a:latin typeface="Arial"/>
                <a:cs typeface="Arial"/>
              </a:rPr>
              <a:t>f</a:t>
            </a:r>
            <a:r>
              <a:rPr sz="2800" spc="-65" dirty="0">
                <a:latin typeface="Arial"/>
                <a:cs typeface="Arial"/>
              </a:rPr>
              <a:t>i</a:t>
            </a:r>
            <a:r>
              <a:rPr sz="2800" spc="-12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370" dirty="0">
                <a:latin typeface="Arial"/>
                <a:cs typeface="Arial"/>
              </a:rPr>
              <a:t> </a:t>
            </a:r>
            <a:r>
              <a:rPr sz="2800" spc="15" dirty="0">
                <a:latin typeface="Arial"/>
                <a:cs typeface="Arial"/>
              </a:rPr>
              <a:t>t</a:t>
            </a:r>
            <a:r>
              <a:rPr sz="2800" spc="-125" dirty="0">
                <a:latin typeface="Arial"/>
                <a:cs typeface="Arial"/>
              </a:rPr>
              <a:t>e</a:t>
            </a:r>
            <a:r>
              <a:rPr sz="2800" spc="30" dirty="0">
                <a:latin typeface="Arial"/>
                <a:cs typeface="Arial"/>
              </a:rPr>
              <a:t>c</a:t>
            </a:r>
            <a:r>
              <a:rPr sz="2800" spc="-40" dirty="0">
                <a:latin typeface="Arial"/>
                <a:cs typeface="Arial"/>
              </a:rPr>
              <a:t>hn</a:t>
            </a:r>
            <a:r>
              <a:rPr sz="2800" spc="-65" dirty="0">
                <a:latin typeface="Arial"/>
                <a:cs typeface="Arial"/>
              </a:rPr>
              <a:t>i</a:t>
            </a:r>
            <a:r>
              <a:rPr sz="2800" spc="30" dirty="0">
                <a:latin typeface="Arial"/>
                <a:cs typeface="Arial"/>
              </a:rPr>
              <a:t>c</a:t>
            </a:r>
            <a:r>
              <a:rPr sz="2800" spc="-125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l</a:t>
            </a:r>
            <a:r>
              <a:rPr sz="2800" spc="355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p</a:t>
            </a:r>
            <a:r>
              <a:rPr sz="2800" spc="20" dirty="0">
                <a:latin typeface="Arial"/>
                <a:cs typeface="Arial"/>
              </a:rPr>
              <a:t>r</a:t>
            </a:r>
            <a:r>
              <a:rPr sz="2800" spc="-125" dirty="0">
                <a:latin typeface="Arial"/>
                <a:cs typeface="Arial"/>
              </a:rPr>
              <a:t>o</a:t>
            </a:r>
            <a:r>
              <a:rPr sz="2800" spc="-45" dirty="0">
                <a:latin typeface="Arial"/>
                <a:cs typeface="Arial"/>
              </a:rPr>
              <a:t>v</a:t>
            </a:r>
            <a:r>
              <a:rPr sz="2800" spc="-65" dirty="0">
                <a:latin typeface="Arial"/>
                <a:cs typeface="Arial"/>
              </a:rPr>
              <a:t>i</a:t>
            </a:r>
            <a:r>
              <a:rPr sz="2800" spc="30" dirty="0">
                <a:latin typeface="Arial"/>
                <a:cs typeface="Arial"/>
              </a:rPr>
              <a:t>s</a:t>
            </a:r>
            <a:r>
              <a:rPr sz="2800" spc="-65" dirty="0">
                <a:latin typeface="Arial"/>
                <a:cs typeface="Arial"/>
              </a:rPr>
              <a:t>i</a:t>
            </a:r>
            <a:r>
              <a:rPr sz="2800" spc="-125" dirty="0">
                <a:latin typeface="Arial"/>
                <a:cs typeface="Arial"/>
              </a:rPr>
              <a:t>o</a:t>
            </a:r>
            <a:r>
              <a:rPr sz="2800" spc="-40" dirty="0">
                <a:latin typeface="Arial"/>
                <a:cs typeface="Arial"/>
              </a:rPr>
              <a:t>n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370" dirty="0">
                <a:latin typeface="Arial"/>
                <a:cs typeface="Arial"/>
              </a:rPr>
              <a:t> </a:t>
            </a:r>
            <a:r>
              <a:rPr sz="2800" spc="15" dirty="0">
                <a:latin typeface="Arial"/>
                <a:cs typeface="Arial"/>
              </a:rPr>
              <a:t>f</a:t>
            </a:r>
            <a:r>
              <a:rPr sz="2800" spc="-125" dirty="0">
                <a:latin typeface="Arial"/>
                <a:cs typeface="Arial"/>
              </a:rPr>
              <a:t>o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120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e</a:t>
            </a:r>
            <a:r>
              <a:rPr sz="2800" spc="-40" dirty="0">
                <a:latin typeface="Arial"/>
                <a:cs typeface="Arial"/>
              </a:rPr>
              <a:t>n</a:t>
            </a:r>
            <a:r>
              <a:rPr sz="2800" spc="-125" dirty="0">
                <a:latin typeface="Arial"/>
                <a:cs typeface="Arial"/>
              </a:rPr>
              <a:t>e</a:t>
            </a:r>
            <a:r>
              <a:rPr sz="2800" spc="20" dirty="0">
                <a:latin typeface="Arial"/>
                <a:cs typeface="Arial"/>
              </a:rPr>
              <a:t>r</a:t>
            </a:r>
            <a:r>
              <a:rPr sz="2800" spc="-40" dirty="0">
                <a:latin typeface="Arial"/>
                <a:cs typeface="Arial"/>
              </a:rPr>
              <a:t>g</a:t>
            </a:r>
            <a:r>
              <a:rPr sz="2800" dirty="0">
                <a:latin typeface="Arial"/>
                <a:cs typeface="Arial"/>
              </a:rPr>
              <a:t>y</a:t>
            </a:r>
            <a:r>
              <a:rPr sz="2800" spc="295" dirty="0">
                <a:latin typeface="Arial"/>
                <a:cs typeface="Arial"/>
              </a:rPr>
              <a:t> </a:t>
            </a:r>
            <a:r>
              <a:rPr sz="2800" spc="30" dirty="0">
                <a:latin typeface="Arial"/>
                <a:cs typeface="Arial"/>
              </a:rPr>
              <a:t>s</a:t>
            </a:r>
            <a:r>
              <a:rPr sz="2800" spc="15" dirty="0">
                <a:latin typeface="Arial"/>
                <a:cs typeface="Arial"/>
              </a:rPr>
              <a:t>t</a:t>
            </a:r>
            <a:r>
              <a:rPr sz="2800" spc="-125" dirty="0">
                <a:latin typeface="Arial"/>
                <a:cs typeface="Arial"/>
              </a:rPr>
              <a:t>o</a:t>
            </a:r>
            <a:r>
              <a:rPr sz="2800" spc="20" dirty="0">
                <a:latin typeface="Arial"/>
                <a:cs typeface="Arial"/>
              </a:rPr>
              <a:t>r</a:t>
            </a:r>
            <a:r>
              <a:rPr sz="2800" spc="-125" dirty="0">
                <a:latin typeface="Arial"/>
                <a:cs typeface="Arial"/>
              </a:rPr>
              <a:t>a</a:t>
            </a:r>
            <a:r>
              <a:rPr sz="2800" spc="-40" dirty="0">
                <a:latin typeface="Arial"/>
                <a:cs typeface="Arial"/>
              </a:rPr>
              <a:t>g</a:t>
            </a:r>
            <a:r>
              <a:rPr sz="2800" dirty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 marL="582295" lvl="1" indent="-285115">
              <a:lnSpc>
                <a:spcPct val="100000"/>
              </a:lnSpc>
              <a:spcBef>
                <a:spcPts val="645"/>
              </a:spcBef>
              <a:buClr>
                <a:srgbClr val="000099"/>
              </a:buClr>
              <a:buFont typeface="Arial"/>
              <a:buChar char="–"/>
              <a:tabLst>
                <a:tab pos="582295" algn="l"/>
              </a:tabLst>
            </a:pPr>
            <a:r>
              <a:rPr sz="2400" dirty="0">
                <a:latin typeface="Arial"/>
                <a:cs typeface="Arial"/>
              </a:rPr>
              <a:t>P</a:t>
            </a:r>
            <a:r>
              <a:rPr sz="2400" spc="-6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30" dirty="0">
                <a:latin typeface="Arial"/>
                <a:cs typeface="Arial"/>
              </a:rPr>
              <a:t>t</a:t>
            </a:r>
            <a:r>
              <a:rPr sz="2400" spc="2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20" dirty="0">
                <a:latin typeface="Arial"/>
                <a:cs typeface="Arial"/>
              </a:rPr>
              <a:t>i</a:t>
            </a:r>
            <a:r>
              <a:rPr sz="2400" spc="15" dirty="0">
                <a:latin typeface="Arial"/>
                <a:cs typeface="Arial"/>
              </a:rPr>
              <a:t>p</a:t>
            </a:r>
            <a:r>
              <a:rPr sz="2400" spc="-60" dirty="0">
                <a:latin typeface="Arial"/>
                <a:cs typeface="Arial"/>
              </a:rPr>
              <a:t>a</a:t>
            </a:r>
            <a:r>
              <a:rPr sz="2400" spc="-3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w</a:t>
            </a:r>
            <a:r>
              <a:rPr sz="2400" spc="15" dirty="0">
                <a:latin typeface="Arial"/>
                <a:cs typeface="Arial"/>
              </a:rPr>
              <a:t>h</a:t>
            </a:r>
            <a:r>
              <a:rPr sz="2400" spc="-60" dirty="0">
                <a:latin typeface="Arial"/>
                <a:cs typeface="Arial"/>
              </a:rPr>
              <a:t>o</a:t>
            </a:r>
            <a:r>
              <a:rPr sz="2400" spc="20" dirty="0">
                <a:latin typeface="Arial"/>
                <a:cs typeface="Arial"/>
              </a:rPr>
              <a:t>l</a:t>
            </a:r>
            <a:r>
              <a:rPr sz="2400" spc="-6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65" dirty="0">
                <a:latin typeface="Arial"/>
                <a:cs typeface="Arial"/>
              </a:rPr>
              <a:t>a</a:t>
            </a:r>
            <a:r>
              <a:rPr sz="2400" spc="2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150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bu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-6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a</a:t>
            </a:r>
            <a:r>
              <a:rPr sz="2400" spc="1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65" dirty="0">
                <a:latin typeface="Arial"/>
                <a:cs typeface="Arial"/>
              </a:rPr>
              <a:t>e</a:t>
            </a:r>
            <a:r>
              <a:rPr sz="2400" spc="20" dirty="0">
                <a:latin typeface="Arial"/>
                <a:cs typeface="Arial"/>
              </a:rPr>
              <a:t>ll</a:t>
            </a:r>
            <a:r>
              <a:rPr sz="2400" spc="-6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endParaRPr sz="2400">
              <a:latin typeface="Arial"/>
              <a:cs typeface="Arial"/>
            </a:endParaRPr>
          </a:p>
          <a:p>
            <a:pPr marL="582295" lvl="1" indent="-285115">
              <a:lnSpc>
                <a:spcPct val="100000"/>
              </a:lnSpc>
              <a:spcBef>
                <a:spcPts val="565"/>
              </a:spcBef>
              <a:buClr>
                <a:srgbClr val="000099"/>
              </a:buClr>
              <a:buFont typeface="Arial"/>
              <a:buChar char="–"/>
              <a:tabLst>
                <a:tab pos="582295" algn="l"/>
              </a:tabLst>
            </a:pPr>
            <a:r>
              <a:rPr sz="2400" dirty="0">
                <a:latin typeface="Arial"/>
                <a:cs typeface="Arial"/>
              </a:rPr>
              <a:t>M</a:t>
            </a:r>
            <a:r>
              <a:rPr sz="2400" spc="15" dirty="0">
                <a:latin typeface="Arial"/>
                <a:cs typeface="Arial"/>
              </a:rPr>
              <a:t>in</a:t>
            </a:r>
            <a:r>
              <a:rPr sz="2400" spc="2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1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6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rk</a:t>
            </a:r>
            <a:r>
              <a:rPr sz="2400" spc="-6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p</a:t>
            </a:r>
            <a:r>
              <a:rPr sz="2400" spc="-6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30" dirty="0">
                <a:latin typeface="Arial"/>
                <a:cs typeface="Arial"/>
              </a:rPr>
              <a:t>t</a:t>
            </a:r>
            <a:r>
              <a:rPr sz="2400" spc="2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20" dirty="0">
                <a:latin typeface="Arial"/>
                <a:cs typeface="Arial"/>
              </a:rPr>
              <a:t>i</a:t>
            </a:r>
            <a:r>
              <a:rPr sz="2400" spc="15" dirty="0">
                <a:latin typeface="Arial"/>
                <a:cs typeface="Arial"/>
              </a:rPr>
              <a:t>p</a:t>
            </a:r>
            <a:r>
              <a:rPr sz="2400" spc="-60" dirty="0">
                <a:latin typeface="Arial"/>
                <a:cs typeface="Arial"/>
              </a:rPr>
              <a:t>a</a:t>
            </a:r>
            <a:r>
              <a:rPr sz="2400" spc="-30" dirty="0">
                <a:latin typeface="Arial"/>
                <a:cs typeface="Arial"/>
              </a:rPr>
              <a:t>t</a:t>
            </a:r>
            <a:r>
              <a:rPr sz="2400" spc="20" dirty="0">
                <a:latin typeface="Arial"/>
                <a:cs typeface="Arial"/>
              </a:rPr>
              <a:t>i</a:t>
            </a:r>
            <a:r>
              <a:rPr sz="2400" spc="-6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2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ze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1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st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10</a:t>
            </a:r>
            <a:r>
              <a:rPr sz="2400" dirty="0">
                <a:latin typeface="Arial"/>
                <a:cs typeface="Arial"/>
              </a:rPr>
              <a:t>0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kW</a:t>
            </a:r>
            <a:r>
              <a:rPr sz="2400" spc="-60" dirty="0">
                <a:latin typeface="Arial"/>
                <a:cs typeface="Arial"/>
              </a:rPr>
              <a:t> 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l</a:t>
            </a:r>
            <a:r>
              <a:rPr sz="2400" spc="-6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ss</a:t>
            </a:r>
            <a:endParaRPr sz="2400">
              <a:latin typeface="Arial"/>
              <a:cs typeface="Arial"/>
            </a:endParaRPr>
          </a:p>
          <a:p>
            <a:pPr marL="582295" lvl="1" indent="-285115">
              <a:lnSpc>
                <a:spcPct val="100000"/>
              </a:lnSpc>
              <a:spcBef>
                <a:spcPts val="645"/>
              </a:spcBef>
              <a:buClr>
                <a:srgbClr val="000099"/>
              </a:buClr>
              <a:buFont typeface="Arial"/>
              <a:buChar char="–"/>
              <a:tabLst>
                <a:tab pos="582295" algn="l"/>
              </a:tabLst>
            </a:pPr>
            <a:r>
              <a:rPr sz="2400" spc="-85" dirty="0">
                <a:latin typeface="Arial"/>
                <a:cs typeface="Arial"/>
              </a:rPr>
              <a:t>A</a:t>
            </a:r>
            <a:r>
              <a:rPr sz="2400" spc="15" dirty="0">
                <a:latin typeface="Arial"/>
                <a:cs typeface="Arial"/>
              </a:rPr>
              <a:t>b</a:t>
            </a:r>
            <a:r>
              <a:rPr sz="2400" spc="20" dirty="0">
                <a:latin typeface="Arial"/>
                <a:cs typeface="Arial"/>
              </a:rPr>
              <a:t>ili</a:t>
            </a:r>
            <a:r>
              <a:rPr sz="2400" spc="-3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35" dirty="0">
                <a:latin typeface="Arial"/>
                <a:cs typeface="Arial"/>
              </a:rPr>
              <a:t>t</a:t>
            </a:r>
            <a:r>
              <a:rPr sz="2400" spc="-6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60" dirty="0">
                <a:latin typeface="Arial"/>
                <a:cs typeface="Arial"/>
              </a:rPr>
              <a:t>a</a:t>
            </a:r>
            <a:r>
              <a:rPr sz="2400" spc="15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6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2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ce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b</a:t>
            </a:r>
            <a:r>
              <a:rPr sz="2400" spc="-60" dirty="0">
                <a:latin typeface="Arial"/>
                <a:cs typeface="Arial"/>
              </a:rPr>
              <a:t>o</a:t>
            </a:r>
            <a:r>
              <a:rPr sz="2400" spc="-3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bu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-6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a</a:t>
            </a:r>
            <a:r>
              <a:rPr sz="2400" spc="1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65" dirty="0">
                <a:latin typeface="Arial"/>
                <a:cs typeface="Arial"/>
              </a:rPr>
              <a:t>e</a:t>
            </a:r>
            <a:r>
              <a:rPr sz="2400" spc="20" dirty="0">
                <a:latin typeface="Arial"/>
                <a:cs typeface="Arial"/>
              </a:rPr>
              <a:t>ll</a:t>
            </a:r>
            <a:r>
              <a:rPr sz="2400" spc="-6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6079" y="5720079"/>
            <a:ext cx="11450320" cy="619760"/>
          </a:xfrm>
          <a:custGeom>
            <a:avLst/>
            <a:gdLst/>
            <a:ahLst/>
            <a:cxnLst/>
            <a:rect l="l" t="t" r="r" b="b"/>
            <a:pathLst>
              <a:path w="11450320" h="619760">
                <a:moveTo>
                  <a:pt x="11347069" y="0"/>
                </a:moveTo>
                <a:lnTo>
                  <a:pt x="95879" y="262"/>
                </a:lnTo>
                <a:lnTo>
                  <a:pt x="55185" y="11867"/>
                </a:lnTo>
                <a:lnTo>
                  <a:pt x="23304" y="37942"/>
                </a:lnTo>
                <a:lnTo>
                  <a:pt x="4008" y="74711"/>
                </a:lnTo>
                <a:lnTo>
                  <a:pt x="0" y="103301"/>
                </a:lnTo>
                <a:lnTo>
                  <a:pt x="262" y="523880"/>
                </a:lnTo>
                <a:lnTo>
                  <a:pt x="11867" y="564574"/>
                </a:lnTo>
                <a:lnTo>
                  <a:pt x="37942" y="596455"/>
                </a:lnTo>
                <a:lnTo>
                  <a:pt x="74711" y="615751"/>
                </a:lnTo>
                <a:lnTo>
                  <a:pt x="103301" y="619760"/>
                </a:lnTo>
                <a:lnTo>
                  <a:pt x="11354448" y="619500"/>
                </a:lnTo>
                <a:lnTo>
                  <a:pt x="11395138" y="607904"/>
                </a:lnTo>
                <a:lnTo>
                  <a:pt x="11427017" y="581831"/>
                </a:lnTo>
                <a:lnTo>
                  <a:pt x="11446312" y="545055"/>
                </a:lnTo>
                <a:lnTo>
                  <a:pt x="11450320" y="516458"/>
                </a:lnTo>
                <a:lnTo>
                  <a:pt x="11450060" y="95919"/>
                </a:lnTo>
                <a:lnTo>
                  <a:pt x="11438471" y="55210"/>
                </a:lnTo>
                <a:lnTo>
                  <a:pt x="11412410" y="23314"/>
                </a:lnTo>
                <a:lnTo>
                  <a:pt x="11375653" y="4010"/>
                </a:lnTo>
                <a:lnTo>
                  <a:pt x="11347069" y="0"/>
                </a:lnTo>
                <a:close/>
              </a:path>
            </a:pathLst>
          </a:custGeom>
          <a:solidFill>
            <a:srgbClr val="5194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0219" y="5887613"/>
            <a:ext cx="1011428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F</a:t>
            </a:r>
            <a:r>
              <a:rPr sz="2400" b="1" spc="-45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400" b="1" spc="1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2400" b="1" spc="2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3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ul</a:t>
            </a:r>
            <a:r>
              <a:rPr sz="2400" b="1" spc="15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ng</a:t>
            </a:r>
            <a:r>
              <a:rPr sz="2400" b="1" spc="-8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5" dirty="0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r>
              <a:rPr sz="2400" b="1" spc="2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y</a:t>
            </a:r>
            <a:r>
              <a:rPr sz="2400" b="1" spc="-4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20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400" b="1" spc="5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g</a:t>
            </a:r>
            <a:r>
              <a:rPr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2400" b="1" spc="5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400" b="1" spc="-20" dirty="0">
                <a:solidFill>
                  <a:srgbClr val="FFFFFF"/>
                </a:solidFill>
                <a:latin typeface="Arial Narrow"/>
                <a:cs typeface="Arial Narrow"/>
              </a:rPr>
              <a:t>f</a:t>
            </a:r>
            <a:r>
              <a:rPr sz="2400" b="1" spc="5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400" b="1" spc="20" dirty="0">
                <a:solidFill>
                  <a:srgbClr val="FFFFFF"/>
                </a:solidFill>
                <a:latin typeface="Arial Narrow"/>
                <a:cs typeface="Arial Narrow"/>
              </a:rPr>
              <a:t>ca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2400" b="1" spc="-25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400" b="1" spc="5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y</a:t>
            </a:r>
            <a:r>
              <a:rPr sz="2400" b="1" spc="-4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20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h</a:t>
            </a:r>
            <a:r>
              <a:rPr sz="2400" b="1" spc="15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g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400" b="1" spc="-4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h</a:t>
            </a:r>
            <a:r>
              <a:rPr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w</a:t>
            </a:r>
            <a:r>
              <a:rPr sz="2400" b="1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20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400" b="1" spc="-2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400" b="1" spc="2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400" b="1" spc="2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ge</a:t>
            </a:r>
            <a:r>
              <a:rPr sz="2400" b="1" spc="-5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sz="2400" b="1" spc="15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400" b="1" spc="3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400" b="1" spc="-2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400" b="1" spc="5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400" b="1" spc="20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2400" b="1" spc="5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sz="2400" b="1" spc="15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400" b="1" spc="-2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400" b="1" spc="2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400" b="1" spc="-13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5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n o</a:t>
            </a:r>
            <a:r>
              <a:rPr sz="2400" b="1" spc="3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g</a:t>
            </a:r>
            <a:r>
              <a:rPr sz="2400" b="1" spc="15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ni</a:t>
            </a:r>
            <a:r>
              <a:rPr sz="2400" b="1" spc="-20" dirty="0">
                <a:solidFill>
                  <a:srgbClr val="FFFFFF"/>
                </a:solidFill>
                <a:latin typeface="Arial Narrow"/>
                <a:cs typeface="Arial Narrow"/>
              </a:rPr>
              <a:t>z</a:t>
            </a:r>
            <a:r>
              <a:rPr sz="2400" b="1" spc="20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sz="2400" b="1" spc="-7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5" dirty="0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r>
              <a:rPr sz="2400" b="1" spc="2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400" b="1" spc="3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400" b="1" spc="20" dirty="0">
                <a:solidFill>
                  <a:srgbClr val="FFFFFF"/>
                </a:solidFill>
                <a:latin typeface="Arial Narrow"/>
                <a:cs typeface="Arial Narrow"/>
              </a:rPr>
              <a:t>ke</a:t>
            </a:r>
            <a:r>
              <a:rPr sz="2400" b="1" spc="-2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172959" y="944880"/>
            <a:ext cx="4663440" cy="1991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©</a:t>
            </a:r>
            <a:r>
              <a:rPr spc="-10" dirty="0"/>
              <a:t> </a:t>
            </a:r>
            <a:r>
              <a:rPr spc="5" dirty="0"/>
              <a:t>2018</a:t>
            </a:r>
            <a:r>
              <a:rPr spc="-40" dirty="0"/>
              <a:t> </a:t>
            </a:r>
            <a:r>
              <a:rPr spc="5" dirty="0"/>
              <a:t>Ele</a:t>
            </a:r>
            <a:r>
              <a:rPr spc="40" dirty="0"/>
              <a:t>ct</a:t>
            </a:r>
            <a:r>
              <a:rPr spc="5" dirty="0"/>
              <a:t>ric</a:t>
            </a:r>
            <a:r>
              <a:rPr dirty="0"/>
              <a:t> </a:t>
            </a:r>
            <a:r>
              <a:rPr spc="5" dirty="0"/>
              <a:t>Po</a:t>
            </a:r>
            <a:r>
              <a:rPr spc="-35" dirty="0"/>
              <a:t>w</a:t>
            </a:r>
            <a:r>
              <a:rPr spc="5" dirty="0"/>
              <a:t>er</a:t>
            </a:r>
            <a:r>
              <a:rPr spc="-35" dirty="0"/>
              <a:t> </a:t>
            </a:r>
            <a:r>
              <a:rPr spc="45" dirty="0"/>
              <a:t>R</a:t>
            </a:r>
            <a:r>
              <a:rPr spc="5" dirty="0"/>
              <a:t>e</a:t>
            </a:r>
            <a:r>
              <a:rPr spc="40" dirty="0"/>
              <a:t>s</a:t>
            </a:r>
            <a:r>
              <a:rPr spc="-80" dirty="0"/>
              <a:t>e</a:t>
            </a:r>
            <a:r>
              <a:rPr spc="5" dirty="0"/>
              <a:t>ar</a:t>
            </a:r>
            <a:r>
              <a:rPr spc="40" dirty="0"/>
              <a:t>c</a:t>
            </a:r>
            <a:r>
              <a:rPr spc="5" dirty="0"/>
              <a:t>h</a:t>
            </a:r>
            <a:r>
              <a:rPr spc="-120" dirty="0"/>
              <a:t> </a:t>
            </a:r>
            <a:r>
              <a:rPr spc="35" dirty="0"/>
              <a:t>I</a:t>
            </a:r>
            <a:r>
              <a:rPr spc="5" dirty="0"/>
              <a:t>n</a:t>
            </a:r>
            <a:r>
              <a:rPr spc="40" dirty="0"/>
              <a:t>s</a:t>
            </a:r>
            <a:r>
              <a:rPr spc="-45" dirty="0"/>
              <a:t>t</a:t>
            </a:r>
            <a:r>
              <a:rPr dirty="0"/>
              <a:t>i</a:t>
            </a:r>
            <a:r>
              <a:rPr spc="-45" dirty="0"/>
              <a:t>t</a:t>
            </a:r>
            <a:r>
              <a:rPr spc="5" dirty="0"/>
              <a:t>u</a:t>
            </a:r>
            <a:r>
              <a:rPr spc="35" dirty="0"/>
              <a:t>t</a:t>
            </a:r>
            <a:r>
              <a:rPr spc="5" dirty="0"/>
              <a:t>e,</a:t>
            </a:r>
            <a:r>
              <a:rPr spc="-75" dirty="0"/>
              <a:t> </a:t>
            </a:r>
            <a:r>
              <a:rPr spc="35" dirty="0"/>
              <a:t>I</a:t>
            </a:r>
            <a:r>
              <a:rPr spc="5" dirty="0"/>
              <a:t>n</a:t>
            </a:r>
            <a:r>
              <a:rPr spc="-40" dirty="0"/>
              <a:t>c</a:t>
            </a:r>
            <a:r>
              <a:rPr dirty="0"/>
              <a:t>. </a:t>
            </a:r>
            <a:r>
              <a:rPr spc="5" dirty="0"/>
              <a:t>All</a:t>
            </a:r>
            <a:r>
              <a:rPr spc="-35" dirty="0"/>
              <a:t> </a:t>
            </a:r>
            <a:r>
              <a:rPr spc="5" dirty="0"/>
              <a:t>righ</a:t>
            </a:r>
            <a:r>
              <a:rPr spc="-45" dirty="0"/>
              <a:t>t</a:t>
            </a:r>
            <a:r>
              <a:rPr spc="5" dirty="0"/>
              <a:t>s</a:t>
            </a:r>
            <a:r>
              <a:rPr dirty="0"/>
              <a:t> </a:t>
            </a:r>
            <a:r>
              <a:rPr spc="5" dirty="0"/>
              <a:t>re</a:t>
            </a:r>
            <a:r>
              <a:rPr spc="40" dirty="0"/>
              <a:t>s</a:t>
            </a:r>
            <a:r>
              <a:rPr spc="-80" dirty="0"/>
              <a:t>e</a:t>
            </a:r>
            <a:r>
              <a:rPr dirty="0"/>
              <a:t>r</a:t>
            </a:r>
            <a:r>
              <a:rPr spc="40" dirty="0"/>
              <a:t>v</a:t>
            </a:r>
            <a:r>
              <a:rPr spc="5" dirty="0"/>
              <a:t>e</a:t>
            </a:r>
            <a:r>
              <a:rPr spc="-80" dirty="0"/>
              <a:t>d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1090</Words>
  <Application>Microsoft Office PowerPoint</Application>
  <PresentationFormat>Widescreen</PresentationFormat>
  <Paragraphs>315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Arial Narrow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Three Key Aspects of EPRI</vt:lpstr>
      <vt:lpstr>PowerPoint Presentation</vt:lpstr>
      <vt:lpstr>Born in a Blackout</vt:lpstr>
      <vt:lpstr>PowerPoint Presentation</vt:lpstr>
      <vt:lpstr>Decentralization - Energy Storage</vt:lpstr>
      <vt:lpstr>Future Costs Trends and Insights For Lithium Ion Systems</vt:lpstr>
      <vt:lpstr>PowerPoint Presentation</vt:lpstr>
      <vt:lpstr>PowerPoint Presentation</vt:lpstr>
      <vt:lpstr>Energy and Utility Considerations</vt:lpstr>
      <vt:lpstr>PowerPoint Presentation</vt:lpstr>
      <vt:lpstr>PowerPoint Presentation</vt:lpstr>
      <vt:lpstr>Drivers for Indoor Food Production</vt:lpstr>
      <vt:lpstr>Energy and Utility Considerations</vt:lpstr>
      <vt:lpstr>Digitalization – Artificial Intelligence</vt:lpstr>
      <vt:lpstr>PowerPoint Presentation</vt:lpstr>
      <vt:lpstr>Energy and Utility Considerations</vt:lpstr>
      <vt:lpstr>Continue the Discussion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Megatrends in the Electrical Power Industry</dc:title>
  <dc:subject>Version 1.0</dc:subject>
  <dc:creator>Golden, Tom</dc:creator>
  <cp:lastModifiedBy>Maher, Kevin (CIV)</cp:lastModifiedBy>
  <cp:revision>1</cp:revision>
  <dcterms:created xsi:type="dcterms:W3CDTF">2018-07-27T11:41:04Z</dcterms:created>
  <dcterms:modified xsi:type="dcterms:W3CDTF">2018-07-27T18:56:42Z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2018-07-24T00:00:00Z</vt:filetime>
  </property>
  <property fmtid="{D5CDD505-2E9C-101B-9397-08002B2CF9AE}" pid="3" name="LastSaved">
    <vt:filetime>2018-07-27T00:00:00Z</vt:filetime>
  </property>
</Properties>
</file>